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61" r:id="rId4"/>
    <p:sldId id="264" r:id="rId5"/>
    <p:sldId id="260" r:id="rId6"/>
    <p:sldId id="262" r:id="rId7"/>
    <p:sldId id="270" r:id="rId8"/>
    <p:sldId id="271" r:id="rId9"/>
    <p:sldId id="272" r:id="rId10"/>
    <p:sldId id="273" r:id="rId11"/>
    <p:sldId id="27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F445D-C611-4F8A-BDED-9F032B8AA4E8}" v="387" dt="2025-01-17T15:32:33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06" autoAdjust="0"/>
  </p:normalViewPr>
  <p:slideViewPr>
    <p:cSldViewPr snapToGrid="0">
      <p:cViewPr>
        <p:scale>
          <a:sx n="100" d="100"/>
          <a:sy n="100" d="100"/>
        </p:scale>
        <p:origin x="9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C2F24-B47D-493F-809F-95ADE31C94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6FDFF7-D53B-4557-A626-EA9347A847CC}">
      <dgm:prSet/>
      <dgm:spPr/>
      <dgm:t>
        <a:bodyPr/>
        <a:lstStyle/>
        <a:p>
          <a:r>
            <a:rPr lang="en-US" b="0" baseline="0" dirty="0"/>
            <a:t>What is Prototyping and Wireframing</a:t>
          </a:r>
          <a:endParaRPr lang="en-US" dirty="0"/>
        </a:p>
      </dgm:t>
    </dgm:pt>
    <dgm:pt modelId="{48067561-41CD-4E00-8B3C-F9A8E4055F77}" type="parTrans" cxnId="{85DC8DF9-D07A-45E6-8EFC-F5365F1FCBBB}">
      <dgm:prSet/>
      <dgm:spPr/>
      <dgm:t>
        <a:bodyPr/>
        <a:lstStyle/>
        <a:p>
          <a:endParaRPr lang="en-US"/>
        </a:p>
      </dgm:t>
    </dgm:pt>
    <dgm:pt modelId="{A8D52B25-1E34-4984-9FB6-42AC4FA9878F}" type="sibTrans" cxnId="{85DC8DF9-D07A-45E6-8EFC-F5365F1FCBBB}">
      <dgm:prSet/>
      <dgm:spPr/>
      <dgm:t>
        <a:bodyPr/>
        <a:lstStyle/>
        <a:p>
          <a:endParaRPr lang="en-US"/>
        </a:p>
      </dgm:t>
    </dgm:pt>
    <dgm:pt modelId="{2A800DC0-562F-4309-AF58-667C3D1EC340}">
      <dgm:prSet/>
      <dgm:spPr/>
      <dgm:t>
        <a:bodyPr/>
        <a:lstStyle/>
        <a:p>
          <a:r>
            <a:rPr lang="en-US" b="0" baseline="0" dirty="0"/>
            <a:t>Benefits of Prototyping and Wireframing </a:t>
          </a:r>
          <a:endParaRPr lang="en-US" dirty="0"/>
        </a:p>
      </dgm:t>
    </dgm:pt>
    <dgm:pt modelId="{AE29B7A6-1BFA-4FAC-961B-BE4450718559}" type="parTrans" cxnId="{61B9CFF1-840F-44DD-AFDC-0F5A28387BC6}">
      <dgm:prSet/>
      <dgm:spPr/>
      <dgm:t>
        <a:bodyPr/>
        <a:lstStyle/>
        <a:p>
          <a:endParaRPr lang="en-US"/>
        </a:p>
      </dgm:t>
    </dgm:pt>
    <dgm:pt modelId="{50BAC1ED-0E3E-4FCB-827F-D60DED81EAE3}" type="sibTrans" cxnId="{61B9CFF1-840F-44DD-AFDC-0F5A28387BC6}">
      <dgm:prSet/>
      <dgm:spPr/>
      <dgm:t>
        <a:bodyPr/>
        <a:lstStyle/>
        <a:p>
          <a:endParaRPr lang="en-US"/>
        </a:p>
      </dgm:t>
    </dgm:pt>
    <dgm:pt modelId="{1C0186B7-5634-4503-B4DC-F9482CE8B1F2}">
      <dgm:prSet/>
      <dgm:spPr/>
      <dgm:t>
        <a:bodyPr/>
        <a:lstStyle/>
        <a:p>
          <a:r>
            <a:rPr lang="en-US" b="0" baseline="0" dirty="0"/>
            <a:t>Effective ways of using these methodologies</a:t>
          </a:r>
          <a:endParaRPr lang="en-US" dirty="0"/>
        </a:p>
      </dgm:t>
    </dgm:pt>
    <dgm:pt modelId="{F69A1689-35C7-4E21-A827-5EFEF628276E}" type="parTrans" cxnId="{942E4989-CC80-4453-89E0-88C94CEEEC52}">
      <dgm:prSet/>
      <dgm:spPr/>
      <dgm:t>
        <a:bodyPr/>
        <a:lstStyle/>
        <a:p>
          <a:endParaRPr lang="en-US"/>
        </a:p>
      </dgm:t>
    </dgm:pt>
    <dgm:pt modelId="{B0FCB9B8-4B9D-4745-A073-74D23921A3EA}" type="sibTrans" cxnId="{942E4989-CC80-4453-89E0-88C94CEEEC52}">
      <dgm:prSet/>
      <dgm:spPr/>
      <dgm:t>
        <a:bodyPr/>
        <a:lstStyle/>
        <a:p>
          <a:endParaRPr lang="en-US"/>
        </a:p>
      </dgm:t>
    </dgm:pt>
    <dgm:pt modelId="{E56CD165-4178-4E21-9FC8-831E66B0787A}">
      <dgm:prSet/>
      <dgm:spPr/>
      <dgm:t>
        <a:bodyPr/>
        <a:lstStyle/>
        <a:p>
          <a:r>
            <a:rPr lang="en-US" b="0" baseline="0" dirty="0"/>
            <a:t>Integration of Prototyping and Wireframing in development</a:t>
          </a:r>
          <a:endParaRPr lang="en-US" dirty="0"/>
        </a:p>
      </dgm:t>
    </dgm:pt>
    <dgm:pt modelId="{47E8DEFD-C492-4020-939F-C929879829F8}" type="parTrans" cxnId="{26524559-1B7D-4957-9411-ECA5FFC4267D}">
      <dgm:prSet/>
      <dgm:spPr/>
      <dgm:t>
        <a:bodyPr/>
        <a:lstStyle/>
        <a:p>
          <a:endParaRPr lang="en-US"/>
        </a:p>
      </dgm:t>
    </dgm:pt>
    <dgm:pt modelId="{F424F0EE-62C0-489B-9032-D81D75B24193}" type="sibTrans" cxnId="{26524559-1B7D-4957-9411-ECA5FFC4267D}">
      <dgm:prSet/>
      <dgm:spPr/>
      <dgm:t>
        <a:bodyPr/>
        <a:lstStyle/>
        <a:p>
          <a:endParaRPr lang="en-US"/>
        </a:p>
      </dgm:t>
    </dgm:pt>
    <dgm:pt modelId="{5FB4AB7E-3398-4544-809D-C90D1E0825E8}" type="pres">
      <dgm:prSet presAssocID="{7CCC2F24-B47D-493F-809F-95ADE31C9446}" presName="root" presStyleCnt="0">
        <dgm:presLayoutVars>
          <dgm:dir/>
          <dgm:resizeHandles val="exact"/>
        </dgm:presLayoutVars>
      </dgm:prSet>
      <dgm:spPr/>
    </dgm:pt>
    <dgm:pt modelId="{FA62AD01-020A-458A-9C60-1ACF4AB9CE7B}" type="pres">
      <dgm:prSet presAssocID="{A76FDFF7-D53B-4557-A626-EA9347A847CC}" presName="compNode" presStyleCnt="0"/>
      <dgm:spPr/>
    </dgm:pt>
    <dgm:pt modelId="{E4D0C0AC-C01B-49BF-8875-46CAE20F2AC8}" type="pres">
      <dgm:prSet presAssocID="{A76FDFF7-D53B-4557-A626-EA9347A847CC}" presName="bgRect" presStyleLbl="bgShp" presStyleIdx="0" presStyleCnt="4"/>
      <dgm:spPr/>
    </dgm:pt>
    <dgm:pt modelId="{28F2DE87-AE20-4115-A2CA-FB767E0FF056}" type="pres">
      <dgm:prSet presAssocID="{A76FDFF7-D53B-4557-A626-EA9347A847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D172D14-AACF-45CB-8D49-56293588ABF3}" type="pres">
      <dgm:prSet presAssocID="{A76FDFF7-D53B-4557-A626-EA9347A847CC}" presName="spaceRect" presStyleCnt="0"/>
      <dgm:spPr/>
    </dgm:pt>
    <dgm:pt modelId="{431F7A86-61C0-4DAB-B0B6-CFE9579FF1E8}" type="pres">
      <dgm:prSet presAssocID="{A76FDFF7-D53B-4557-A626-EA9347A847CC}" presName="parTx" presStyleLbl="revTx" presStyleIdx="0" presStyleCnt="4">
        <dgm:presLayoutVars>
          <dgm:chMax val="0"/>
          <dgm:chPref val="0"/>
        </dgm:presLayoutVars>
      </dgm:prSet>
      <dgm:spPr/>
    </dgm:pt>
    <dgm:pt modelId="{B09E29D7-A468-4052-990A-1CDD2C4D3CE7}" type="pres">
      <dgm:prSet presAssocID="{A8D52B25-1E34-4984-9FB6-42AC4FA9878F}" presName="sibTrans" presStyleCnt="0"/>
      <dgm:spPr/>
    </dgm:pt>
    <dgm:pt modelId="{6C15B2CA-543B-45E2-888C-290314B0AF88}" type="pres">
      <dgm:prSet presAssocID="{2A800DC0-562F-4309-AF58-667C3D1EC340}" presName="compNode" presStyleCnt="0"/>
      <dgm:spPr/>
    </dgm:pt>
    <dgm:pt modelId="{7E527A41-9F28-4EC3-96AB-F6EEBAD7CFEC}" type="pres">
      <dgm:prSet presAssocID="{2A800DC0-562F-4309-AF58-667C3D1EC340}" presName="bgRect" presStyleLbl="bgShp" presStyleIdx="1" presStyleCnt="4"/>
      <dgm:spPr/>
    </dgm:pt>
    <dgm:pt modelId="{B1B578F2-34BA-430A-85CA-005021FCE7C8}" type="pres">
      <dgm:prSet presAssocID="{2A800DC0-562F-4309-AF58-667C3D1EC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F17CB42-BE84-4688-8DC3-6A509D3F62D6}" type="pres">
      <dgm:prSet presAssocID="{2A800DC0-562F-4309-AF58-667C3D1EC340}" presName="spaceRect" presStyleCnt="0"/>
      <dgm:spPr/>
    </dgm:pt>
    <dgm:pt modelId="{91250695-EBF5-4D1F-994A-0C5DFA37DEA6}" type="pres">
      <dgm:prSet presAssocID="{2A800DC0-562F-4309-AF58-667C3D1EC340}" presName="parTx" presStyleLbl="revTx" presStyleIdx="1" presStyleCnt="4">
        <dgm:presLayoutVars>
          <dgm:chMax val="0"/>
          <dgm:chPref val="0"/>
        </dgm:presLayoutVars>
      </dgm:prSet>
      <dgm:spPr/>
    </dgm:pt>
    <dgm:pt modelId="{00A14D67-C2F5-4BE9-8F36-4DE6E9F90984}" type="pres">
      <dgm:prSet presAssocID="{50BAC1ED-0E3E-4FCB-827F-D60DED81EAE3}" presName="sibTrans" presStyleCnt="0"/>
      <dgm:spPr/>
    </dgm:pt>
    <dgm:pt modelId="{0EBD92E9-0015-4046-B041-56779EC7F2F3}" type="pres">
      <dgm:prSet presAssocID="{1C0186B7-5634-4503-B4DC-F9482CE8B1F2}" presName="compNode" presStyleCnt="0"/>
      <dgm:spPr/>
    </dgm:pt>
    <dgm:pt modelId="{229F97AF-348C-40E8-B57C-9487CD340036}" type="pres">
      <dgm:prSet presAssocID="{1C0186B7-5634-4503-B4DC-F9482CE8B1F2}" presName="bgRect" presStyleLbl="bgShp" presStyleIdx="2" presStyleCnt="4"/>
      <dgm:spPr/>
    </dgm:pt>
    <dgm:pt modelId="{0A29B8F8-1BF5-4DD7-A900-54EFFF4FF3FE}" type="pres">
      <dgm:prSet presAssocID="{1C0186B7-5634-4503-B4DC-F9482CE8B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581F7DC-48E3-479D-92CA-97FE154128DA}" type="pres">
      <dgm:prSet presAssocID="{1C0186B7-5634-4503-B4DC-F9482CE8B1F2}" presName="spaceRect" presStyleCnt="0"/>
      <dgm:spPr/>
    </dgm:pt>
    <dgm:pt modelId="{D7021E3A-790B-4A31-84B1-8D6ECF25A0A3}" type="pres">
      <dgm:prSet presAssocID="{1C0186B7-5634-4503-B4DC-F9482CE8B1F2}" presName="parTx" presStyleLbl="revTx" presStyleIdx="2" presStyleCnt="4">
        <dgm:presLayoutVars>
          <dgm:chMax val="0"/>
          <dgm:chPref val="0"/>
        </dgm:presLayoutVars>
      </dgm:prSet>
      <dgm:spPr/>
    </dgm:pt>
    <dgm:pt modelId="{DE6DA148-DEF9-4BEE-A363-53D83F4738AA}" type="pres">
      <dgm:prSet presAssocID="{B0FCB9B8-4B9D-4745-A073-74D23921A3EA}" presName="sibTrans" presStyleCnt="0"/>
      <dgm:spPr/>
    </dgm:pt>
    <dgm:pt modelId="{CE83A622-F641-4802-B412-CE7FC89A92CF}" type="pres">
      <dgm:prSet presAssocID="{E56CD165-4178-4E21-9FC8-831E66B0787A}" presName="compNode" presStyleCnt="0"/>
      <dgm:spPr/>
    </dgm:pt>
    <dgm:pt modelId="{9AB9D506-4BBD-4213-90B6-5C5C751E2650}" type="pres">
      <dgm:prSet presAssocID="{E56CD165-4178-4E21-9FC8-831E66B0787A}" presName="bgRect" presStyleLbl="bgShp" presStyleIdx="3" presStyleCnt="4"/>
      <dgm:spPr/>
    </dgm:pt>
    <dgm:pt modelId="{5036D740-AB62-4C97-88D7-DE80E497C50E}" type="pres">
      <dgm:prSet presAssocID="{E56CD165-4178-4E21-9FC8-831E66B078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ED488EF7-BE5F-4886-95D5-B61666BF263D}" type="pres">
      <dgm:prSet presAssocID="{E56CD165-4178-4E21-9FC8-831E66B0787A}" presName="spaceRect" presStyleCnt="0"/>
      <dgm:spPr/>
    </dgm:pt>
    <dgm:pt modelId="{330BDFE9-1397-47B2-AF67-270502BE509C}" type="pres">
      <dgm:prSet presAssocID="{E56CD165-4178-4E21-9FC8-831E66B078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657D0F-F2E5-4EBF-8A78-2CDAC878CB2D}" type="presOf" srcId="{A76FDFF7-D53B-4557-A626-EA9347A847CC}" destId="{431F7A86-61C0-4DAB-B0B6-CFE9579FF1E8}" srcOrd="0" destOrd="0" presId="urn:microsoft.com/office/officeart/2018/2/layout/IconVerticalSolidList"/>
    <dgm:cxn modelId="{7C2D1718-1715-483D-9D44-05F363C7AF24}" type="presOf" srcId="{7CCC2F24-B47D-493F-809F-95ADE31C9446}" destId="{5FB4AB7E-3398-4544-809D-C90D1E0825E8}" srcOrd="0" destOrd="0" presId="urn:microsoft.com/office/officeart/2018/2/layout/IconVerticalSolidList"/>
    <dgm:cxn modelId="{D984F027-DAD4-49E1-A390-2E57E77C146C}" type="presOf" srcId="{E56CD165-4178-4E21-9FC8-831E66B0787A}" destId="{330BDFE9-1397-47B2-AF67-270502BE509C}" srcOrd="0" destOrd="0" presId="urn:microsoft.com/office/officeart/2018/2/layout/IconVerticalSolidList"/>
    <dgm:cxn modelId="{BD5A9B67-3E04-470C-9813-110A8843BE0B}" type="presOf" srcId="{1C0186B7-5634-4503-B4DC-F9482CE8B1F2}" destId="{D7021E3A-790B-4A31-84B1-8D6ECF25A0A3}" srcOrd="0" destOrd="0" presId="urn:microsoft.com/office/officeart/2018/2/layout/IconVerticalSolidList"/>
    <dgm:cxn modelId="{26524559-1B7D-4957-9411-ECA5FFC4267D}" srcId="{7CCC2F24-B47D-493F-809F-95ADE31C9446}" destId="{E56CD165-4178-4E21-9FC8-831E66B0787A}" srcOrd="3" destOrd="0" parTransId="{47E8DEFD-C492-4020-939F-C929879829F8}" sibTransId="{F424F0EE-62C0-489B-9032-D81D75B24193}"/>
    <dgm:cxn modelId="{942E4989-CC80-4453-89E0-88C94CEEEC52}" srcId="{7CCC2F24-B47D-493F-809F-95ADE31C9446}" destId="{1C0186B7-5634-4503-B4DC-F9482CE8B1F2}" srcOrd="2" destOrd="0" parTransId="{F69A1689-35C7-4E21-A827-5EFEF628276E}" sibTransId="{B0FCB9B8-4B9D-4745-A073-74D23921A3EA}"/>
    <dgm:cxn modelId="{F41748F1-6460-4B3F-BCB0-0FE9ECBEAFAD}" type="presOf" srcId="{2A800DC0-562F-4309-AF58-667C3D1EC340}" destId="{91250695-EBF5-4D1F-994A-0C5DFA37DEA6}" srcOrd="0" destOrd="0" presId="urn:microsoft.com/office/officeart/2018/2/layout/IconVerticalSolidList"/>
    <dgm:cxn modelId="{61B9CFF1-840F-44DD-AFDC-0F5A28387BC6}" srcId="{7CCC2F24-B47D-493F-809F-95ADE31C9446}" destId="{2A800DC0-562F-4309-AF58-667C3D1EC340}" srcOrd="1" destOrd="0" parTransId="{AE29B7A6-1BFA-4FAC-961B-BE4450718559}" sibTransId="{50BAC1ED-0E3E-4FCB-827F-D60DED81EAE3}"/>
    <dgm:cxn modelId="{85DC8DF9-D07A-45E6-8EFC-F5365F1FCBBB}" srcId="{7CCC2F24-B47D-493F-809F-95ADE31C9446}" destId="{A76FDFF7-D53B-4557-A626-EA9347A847CC}" srcOrd="0" destOrd="0" parTransId="{48067561-41CD-4E00-8B3C-F9A8E4055F77}" sibTransId="{A8D52B25-1E34-4984-9FB6-42AC4FA9878F}"/>
    <dgm:cxn modelId="{607B45A3-1A37-467B-B116-FED13DA75B04}" type="presParOf" srcId="{5FB4AB7E-3398-4544-809D-C90D1E0825E8}" destId="{FA62AD01-020A-458A-9C60-1ACF4AB9CE7B}" srcOrd="0" destOrd="0" presId="urn:microsoft.com/office/officeart/2018/2/layout/IconVerticalSolidList"/>
    <dgm:cxn modelId="{463EA378-FCD2-41D0-96B5-33421E103425}" type="presParOf" srcId="{FA62AD01-020A-458A-9C60-1ACF4AB9CE7B}" destId="{E4D0C0AC-C01B-49BF-8875-46CAE20F2AC8}" srcOrd="0" destOrd="0" presId="urn:microsoft.com/office/officeart/2018/2/layout/IconVerticalSolidList"/>
    <dgm:cxn modelId="{A8A106BC-2D9E-4932-8DEC-DD457ECA1DCB}" type="presParOf" srcId="{FA62AD01-020A-458A-9C60-1ACF4AB9CE7B}" destId="{28F2DE87-AE20-4115-A2CA-FB767E0FF056}" srcOrd="1" destOrd="0" presId="urn:microsoft.com/office/officeart/2018/2/layout/IconVerticalSolidList"/>
    <dgm:cxn modelId="{9019146E-56D9-4B50-A3E9-02C5C71BDBCC}" type="presParOf" srcId="{FA62AD01-020A-458A-9C60-1ACF4AB9CE7B}" destId="{5D172D14-AACF-45CB-8D49-56293588ABF3}" srcOrd="2" destOrd="0" presId="urn:microsoft.com/office/officeart/2018/2/layout/IconVerticalSolidList"/>
    <dgm:cxn modelId="{B8A57486-26EC-4B78-9DE3-1FB62F2CBA45}" type="presParOf" srcId="{FA62AD01-020A-458A-9C60-1ACF4AB9CE7B}" destId="{431F7A86-61C0-4DAB-B0B6-CFE9579FF1E8}" srcOrd="3" destOrd="0" presId="urn:microsoft.com/office/officeart/2018/2/layout/IconVerticalSolidList"/>
    <dgm:cxn modelId="{05781E25-078D-4FDA-A481-CE5D3CD5589C}" type="presParOf" srcId="{5FB4AB7E-3398-4544-809D-C90D1E0825E8}" destId="{B09E29D7-A468-4052-990A-1CDD2C4D3CE7}" srcOrd="1" destOrd="0" presId="urn:microsoft.com/office/officeart/2018/2/layout/IconVerticalSolidList"/>
    <dgm:cxn modelId="{C38B9E17-2E41-4CFF-A192-AB84689AC3B5}" type="presParOf" srcId="{5FB4AB7E-3398-4544-809D-C90D1E0825E8}" destId="{6C15B2CA-543B-45E2-888C-290314B0AF88}" srcOrd="2" destOrd="0" presId="urn:microsoft.com/office/officeart/2018/2/layout/IconVerticalSolidList"/>
    <dgm:cxn modelId="{0531AC3C-35F2-4DC4-BDEC-375FB8E110CF}" type="presParOf" srcId="{6C15B2CA-543B-45E2-888C-290314B0AF88}" destId="{7E527A41-9F28-4EC3-96AB-F6EEBAD7CFEC}" srcOrd="0" destOrd="0" presId="urn:microsoft.com/office/officeart/2018/2/layout/IconVerticalSolidList"/>
    <dgm:cxn modelId="{A6DEE8F5-F250-4488-AEDA-51AEC2AAADF4}" type="presParOf" srcId="{6C15B2CA-543B-45E2-888C-290314B0AF88}" destId="{B1B578F2-34BA-430A-85CA-005021FCE7C8}" srcOrd="1" destOrd="0" presId="urn:microsoft.com/office/officeart/2018/2/layout/IconVerticalSolidList"/>
    <dgm:cxn modelId="{624C9AEF-99E4-4579-B980-98F49C3834F6}" type="presParOf" srcId="{6C15B2CA-543B-45E2-888C-290314B0AF88}" destId="{2F17CB42-BE84-4688-8DC3-6A509D3F62D6}" srcOrd="2" destOrd="0" presId="urn:microsoft.com/office/officeart/2018/2/layout/IconVerticalSolidList"/>
    <dgm:cxn modelId="{E3E601F4-D24A-4FC0-BDC3-62570AC3AD48}" type="presParOf" srcId="{6C15B2CA-543B-45E2-888C-290314B0AF88}" destId="{91250695-EBF5-4D1F-994A-0C5DFA37DEA6}" srcOrd="3" destOrd="0" presId="urn:microsoft.com/office/officeart/2018/2/layout/IconVerticalSolidList"/>
    <dgm:cxn modelId="{A24D7B07-0341-4262-9BD8-53AB0BD76B36}" type="presParOf" srcId="{5FB4AB7E-3398-4544-809D-C90D1E0825E8}" destId="{00A14D67-C2F5-4BE9-8F36-4DE6E9F90984}" srcOrd="3" destOrd="0" presId="urn:microsoft.com/office/officeart/2018/2/layout/IconVerticalSolidList"/>
    <dgm:cxn modelId="{984F852B-F8B9-4285-ADB7-EC90E550C88C}" type="presParOf" srcId="{5FB4AB7E-3398-4544-809D-C90D1E0825E8}" destId="{0EBD92E9-0015-4046-B041-56779EC7F2F3}" srcOrd="4" destOrd="0" presId="urn:microsoft.com/office/officeart/2018/2/layout/IconVerticalSolidList"/>
    <dgm:cxn modelId="{BD3C777D-5495-430B-B24C-3E5D78F03341}" type="presParOf" srcId="{0EBD92E9-0015-4046-B041-56779EC7F2F3}" destId="{229F97AF-348C-40E8-B57C-9487CD340036}" srcOrd="0" destOrd="0" presId="urn:microsoft.com/office/officeart/2018/2/layout/IconVerticalSolidList"/>
    <dgm:cxn modelId="{7E1539E9-4CF6-4E65-A3A5-A255956B0A02}" type="presParOf" srcId="{0EBD92E9-0015-4046-B041-56779EC7F2F3}" destId="{0A29B8F8-1BF5-4DD7-A900-54EFFF4FF3FE}" srcOrd="1" destOrd="0" presId="urn:microsoft.com/office/officeart/2018/2/layout/IconVerticalSolidList"/>
    <dgm:cxn modelId="{3F89F154-419C-4244-8F75-7D68B3C7E9B8}" type="presParOf" srcId="{0EBD92E9-0015-4046-B041-56779EC7F2F3}" destId="{9581F7DC-48E3-479D-92CA-97FE154128DA}" srcOrd="2" destOrd="0" presId="urn:microsoft.com/office/officeart/2018/2/layout/IconVerticalSolidList"/>
    <dgm:cxn modelId="{CCBE0F1C-358F-43B3-9BA7-74070B01D6A1}" type="presParOf" srcId="{0EBD92E9-0015-4046-B041-56779EC7F2F3}" destId="{D7021E3A-790B-4A31-84B1-8D6ECF25A0A3}" srcOrd="3" destOrd="0" presId="urn:microsoft.com/office/officeart/2018/2/layout/IconVerticalSolidList"/>
    <dgm:cxn modelId="{5AFF47F5-A1BE-432E-8B0D-6D520BEED901}" type="presParOf" srcId="{5FB4AB7E-3398-4544-809D-C90D1E0825E8}" destId="{DE6DA148-DEF9-4BEE-A363-53D83F4738AA}" srcOrd="5" destOrd="0" presId="urn:microsoft.com/office/officeart/2018/2/layout/IconVerticalSolidList"/>
    <dgm:cxn modelId="{7B2E2765-DF17-41E5-977F-D0736FC25E33}" type="presParOf" srcId="{5FB4AB7E-3398-4544-809D-C90D1E0825E8}" destId="{CE83A622-F641-4802-B412-CE7FC89A92CF}" srcOrd="6" destOrd="0" presId="urn:microsoft.com/office/officeart/2018/2/layout/IconVerticalSolidList"/>
    <dgm:cxn modelId="{8909475E-E0AC-4ACF-9DD0-39DFA856B3D2}" type="presParOf" srcId="{CE83A622-F641-4802-B412-CE7FC89A92CF}" destId="{9AB9D506-4BBD-4213-90B6-5C5C751E2650}" srcOrd="0" destOrd="0" presId="urn:microsoft.com/office/officeart/2018/2/layout/IconVerticalSolidList"/>
    <dgm:cxn modelId="{ACBEE526-FF29-48DA-B7B8-BE0877E969F0}" type="presParOf" srcId="{CE83A622-F641-4802-B412-CE7FC89A92CF}" destId="{5036D740-AB62-4C97-88D7-DE80E497C50E}" srcOrd="1" destOrd="0" presId="urn:microsoft.com/office/officeart/2018/2/layout/IconVerticalSolidList"/>
    <dgm:cxn modelId="{363EF760-97E6-4886-AB9D-4493A7C4364C}" type="presParOf" srcId="{CE83A622-F641-4802-B412-CE7FC89A92CF}" destId="{ED488EF7-BE5F-4886-95D5-B61666BF263D}" srcOrd="2" destOrd="0" presId="urn:microsoft.com/office/officeart/2018/2/layout/IconVerticalSolidList"/>
    <dgm:cxn modelId="{795D1E40-E59F-4E09-AF73-459BC014BDA5}" type="presParOf" srcId="{CE83A622-F641-4802-B412-CE7FC89A92CF}" destId="{330BDFE9-1397-47B2-AF67-270502BE5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8F3A69-CFCA-4245-950F-EBEE8D3640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52A704-2419-4782-BCA1-B8EF58F4F668}">
      <dgm:prSet/>
      <dgm:spPr/>
      <dgm:t>
        <a:bodyPr/>
        <a:lstStyle/>
        <a:p>
          <a:pPr>
            <a:defRPr cap="all"/>
          </a:pPr>
          <a:r>
            <a:rPr lang="en-US" b="1" dirty="0"/>
            <a:t>Key Takeaways</a:t>
          </a:r>
          <a:endParaRPr lang="en-US" dirty="0"/>
        </a:p>
      </dgm:t>
    </dgm:pt>
    <dgm:pt modelId="{57D26A65-FB96-469A-A1F1-7ACF13317809}" type="parTrans" cxnId="{0B8E4698-8177-4C69-89FD-753DF4221C03}">
      <dgm:prSet/>
      <dgm:spPr/>
      <dgm:t>
        <a:bodyPr/>
        <a:lstStyle/>
        <a:p>
          <a:endParaRPr lang="en-US"/>
        </a:p>
      </dgm:t>
    </dgm:pt>
    <dgm:pt modelId="{B5B29337-43A2-487C-9EFD-5C82B0067A89}" type="sibTrans" cxnId="{0B8E4698-8177-4C69-89FD-753DF4221C03}">
      <dgm:prSet/>
      <dgm:spPr/>
      <dgm:t>
        <a:bodyPr/>
        <a:lstStyle/>
        <a:p>
          <a:endParaRPr lang="en-US"/>
        </a:p>
      </dgm:t>
    </dgm:pt>
    <dgm:pt modelId="{EDB56E50-B172-4182-9254-CB6D37569E8C}">
      <dgm:prSet/>
      <dgm:spPr/>
      <dgm:t>
        <a:bodyPr/>
        <a:lstStyle/>
        <a:p>
          <a:pPr>
            <a:defRPr cap="all"/>
          </a:pPr>
          <a:r>
            <a:rPr lang="en-US" dirty="0"/>
            <a:t>Prototyping and Wireframing Necessity </a:t>
          </a:r>
        </a:p>
      </dgm:t>
    </dgm:pt>
    <dgm:pt modelId="{2B90E5E7-D671-49C3-8DDA-7B428F47CCD4}" type="parTrans" cxnId="{B2C761E4-32CA-490D-A08F-E1D6590BEDB2}">
      <dgm:prSet/>
      <dgm:spPr/>
      <dgm:t>
        <a:bodyPr/>
        <a:lstStyle/>
        <a:p>
          <a:endParaRPr lang="en-US"/>
        </a:p>
      </dgm:t>
    </dgm:pt>
    <dgm:pt modelId="{4DDEA30B-2EE7-4E55-B47B-C76DC60D863F}" type="sibTrans" cxnId="{B2C761E4-32CA-490D-A08F-E1D6590BEDB2}">
      <dgm:prSet/>
      <dgm:spPr/>
      <dgm:t>
        <a:bodyPr/>
        <a:lstStyle/>
        <a:p>
          <a:endParaRPr lang="en-US"/>
        </a:p>
      </dgm:t>
    </dgm:pt>
    <dgm:pt modelId="{A0A5F41E-00D7-493A-9497-98C108355C45}">
      <dgm:prSet/>
      <dgm:spPr/>
      <dgm:t>
        <a:bodyPr/>
        <a:lstStyle/>
        <a:p>
          <a:pPr>
            <a:defRPr cap="all"/>
          </a:pPr>
          <a:r>
            <a:rPr lang="en-US" dirty="0"/>
            <a:t>Integration of Prototyping and Wireframing in Development</a:t>
          </a:r>
        </a:p>
      </dgm:t>
    </dgm:pt>
    <dgm:pt modelId="{8FD8B8D1-7453-463E-AFDC-00BA8A36B54E}" type="parTrans" cxnId="{A44F04AD-81A3-44DA-B30B-B4BC461140A2}">
      <dgm:prSet/>
      <dgm:spPr/>
      <dgm:t>
        <a:bodyPr/>
        <a:lstStyle/>
        <a:p>
          <a:endParaRPr lang="en-US"/>
        </a:p>
      </dgm:t>
    </dgm:pt>
    <dgm:pt modelId="{62529007-BB91-418E-B442-326530352466}" type="sibTrans" cxnId="{A44F04AD-81A3-44DA-B30B-B4BC461140A2}">
      <dgm:prSet/>
      <dgm:spPr/>
      <dgm:t>
        <a:bodyPr/>
        <a:lstStyle/>
        <a:p>
          <a:endParaRPr lang="en-US"/>
        </a:p>
      </dgm:t>
    </dgm:pt>
    <dgm:pt modelId="{CECE33B5-1BB6-46A7-97F5-33E77F26EEB2}">
      <dgm:prSet/>
      <dgm:spPr/>
      <dgm:t>
        <a:bodyPr/>
        <a:lstStyle/>
        <a:p>
          <a:pPr>
            <a:defRPr cap="all"/>
          </a:pPr>
          <a:r>
            <a:rPr lang="en-US" dirty="0"/>
            <a:t>UX/UI design enhances usability : Tools like Figma &amp; Adobe XD</a:t>
          </a:r>
        </a:p>
      </dgm:t>
    </dgm:pt>
    <dgm:pt modelId="{D57541BE-A151-4104-A97E-3CEC2C72562C}" type="parTrans" cxnId="{DF67613A-D19A-42F1-8489-D3A0FDB81EF5}">
      <dgm:prSet/>
      <dgm:spPr/>
      <dgm:t>
        <a:bodyPr/>
        <a:lstStyle/>
        <a:p>
          <a:endParaRPr lang="en-US"/>
        </a:p>
      </dgm:t>
    </dgm:pt>
    <dgm:pt modelId="{7184224C-7E36-4BA3-BB7B-9486621F3A92}" type="sibTrans" cxnId="{DF67613A-D19A-42F1-8489-D3A0FDB81EF5}">
      <dgm:prSet/>
      <dgm:spPr/>
      <dgm:t>
        <a:bodyPr/>
        <a:lstStyle/>
        <a:p>
          <a:endParaRPr lang="en-US"/>
        </a:p>
      </dgm:t>
    </dgm:pt>
    <dgm:pt modelId="{09938DC2-97BA-4743-9819-F586EBE75A99}" type="pres">
      <dgm:prSet presAssocID="{AC8F3A69-CFCA-4245-950F-EBEE8D3640B0}" presName="root" presStyleCnt="0">
        <dgm:presLayoutVars>
          <dgm:dir/>
          <dgm:resizeHandles val="exact"/>
        </dgm:presLayoutVars>
      </dgm:prSet>
      <dgm:spPr/>
    </dgm:pt>
    <dgm:pt modelId="{27D8ADFF-1B43-4E2F-B83B-FB9433E0F484}" type="pres">
      <dgm:prSet presAssocID="{8452A704-2419-4782-BCA1-B8EF58F4F668}" presName="compNode" presStyleCnt="0"/>
      <dgm:spPr/>
    </dgm:pt>
    <dgm:pt modelId="{95B56DC1-F4D6-490B-ABFF-4739630FFEBC}" type="pres">
      <dgm:prSet presAssocID="{8452A704-2419-4782-BCA1-B8EF58F4F6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26B4C8B-A7BF-4B48-BC9F-2BC1475133A5}" type="pres">
      <dgm:prSet presAssocID="{8452A704-2419-4782-BCA1-B8EF58F4F6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627B911-70D3-4FDF-8348-F7D4DC11B220}" type="pres">
      <dgm:prSet presAssocID="{8452A704-2419-4782-BCA1-B8EF58F4F668}" presName="spaceRect" presStyleCnt="0"/>
      <dgm:spPr/>
    </dgm:pt>
    <dgm:pt modelId="{73213504-35FE-4FFC-AF6D-8DD2909BDC8C}" type="pres">
      <dgm:prSet presAssocID="{8452A704-2419-4782-BCA1-B8EF58F4F668}" presName="textRect" presStyleLbl="revTx" presStyleIdx="0" presStyleCnt="4">
        <dgm:presLayoutVars>
          <dgm:chMax val="1"/>
          <dgm:chPref val="1"/>
        </dgm:presLayoutVars>
      </dgm:prSet>
      <dgm:spPr/>
    </dgm:pt>
    <dgm:pt modelId="{1131569D-AFC7-4C49-85D3-8671C9843E0D}" type="pres">
      <dgm:prSet presAssocID="{B5B29337-43A2-487C-9EFD-5C82B0067A89}" presName="sibTrans" presStyleCnt="0"/>
      <dgm:spPr/>
    </dgm:pt>
    <dgm:pt modelId="{032F0D58-5E85-480F-8B43-56B688A440A1}" type="pres">
      <dgm:prSet presAssocID="{EDB56E50-B172-4182-9254-CB6D37569E8C}" presName="compNode" presStyleCnt="0"/>
      <dgm:spPr/>
    </dgm:pt>
    <dgm:pt modelId="{FBC76A06-D1EB-4048-9C69-51003E20C2E4}" type="pres">
      <dgm:prSet presAssocID="{EDB56E50-B172-4182-9254-CB6D37569E8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3792F2-1F24-4BDB-891A-210CFDDD1E98}" type="pres">
      <dgm:prSet presAssocID="{EDB56E50-B172-4182-9254-CB6D37569E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6EF3053-029B-4A38-B2E2-ED2C40520B67}" type="pres">
      <dgm:prSet presAssocID="{EDB56E50-B172-4182-9254-CB6D37569E8C}" presName="spaceRect" presStyleCnt="0"/>
      <dgm:spPr/>
    </dgm:pt>
    <dgm:pt modelId="{22C645F6-67EC-410D-AADF-A56FEED9069E}" type="pres">
      <dgm:prSet presAssocID="{EDB56E50-B172-4182-9254-CB6D37569E8C}" presName="textRect" presStyleLbl="revTx" presStyleIdx="1" presStyleCnt="4">
        <dgm:presLayoutVars>
          <dgm:chMax val="1"/>
          <dgm:chPref val="1"/>
        </dgm:presLayoutVars>
      </dgm:prSet>
      <dgm:spPr/>
    </dgm:pt>
    <dgm:pt modelId="{08ACC797-2CE6-4809-87B9-B1335615217C}" type="pres">
      <dgm:prSet presAssocID="{4DDEA30B-2EE7-4E55-B47B-C76DC60D863F}" presName="sibTrans" presStyleCnt="0"/>
      <dgm:spPr/>
    </dgm:pt>
    <dgm:pt modelId="{0CA3281F-D0B2-4273-ABA3-E279C33065E9}" type="pres">
      <dgm:prSet presAssocID="{A0A5F41E-00D7-493A-9497-98C108355C45}" presName="compNode" presStyleCnt="0"/>
      <dgm:spPr/>
    </dgm:pt>
    <dgm:pt modelId="{E7D7FB70-4C1A-44AF-9D62-B99192CC0AFD}" type="pres">
      <dgm:prSet presAssocID="{A0A5F41E-00D7-493A-9497-98C108355C4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107708E-BB5F-4AB9-8978-4060938FD765}" type="pres">
      <dgm:prSet presAssocID="{A0A5F41E-00D7-493A-9497-98C108355C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E3E450D5-1E14-405E-AD79-720C4655636A}" type="pres">
      <dgm:prSet presAssocID="{A0A5F41E-00D7-493A-9497-98C108355C45}" presName="spaceRect" presStyleCnt="0"/>
      <dgm:spPr/>
    </dgm:pt>
    <dgm:pt modelId="{8A43334B-2476-4BF9-93A6-AED8B0EC1C62}" type="pres">
      <dgm:prSet presAssocID="{A0A5F41E-00D7-493A-9497-98C108355C45}" presName="textRect" presStyleLbl="revTx" presStyleIdx="2" presStyleCnt="4">
        <dgm:presLayoutVars>
          <dgm:chMax val="1"/>
          <dgm:chPref val="1"/>
        </dgm:presLayoutVars>
      </dgm:prSet>
      <dgm:spPr/>
    </dgm:pt>
    <dgm:pt modelId="{60C67CD7-BDF0-45BE-B056-A7508DDFC190}" type="pres">
      <dgm:prSet presAssocID="{62529007-BB91-418E-B442-326530352466}" presName="sibTrans" presStyleCnt="0"/>
      <dgm:spPr/>
    </dgm:pt>
    <dgm:pt modelId="{F0A0F055-88CA-4D49-AF8A-44EC0497323E}" type="pres">
      <dgm:prSet presAssocID="{CECE33B5-1BB6-46A7-97F5-33E77F26EEB2}" presName="compNode" presStyleCnt="0"/>
      <dgm:spPr/>
    </dgm:pt>
    <dgm:pt modelId="{5CF96510-672D-4CE0-883E-12A768781161}" type="pres">
      <dgm:prSet presAssocID="{CECE33B5-1BB6-46A7-97F5-33E77F26EEB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B3991D6-15A3-42D6-BA6F-92E056846148}" type="pres">
      <dgm:prSet presAssocID="{CECE33B5-1BB6-46A7-97F5-33E77F26EE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7234D78-0E57-42C3-A63F-1ED8CAB980A5}" type="pres">
      <dgm:prSet presAssocID="{CECE33B5-1BB6-46A7-97F5-33E77F26EEB2}" presName="spaceRect" presStyleCnt="0"/>
      <dgm:spPr/>
    </dgm:pt>
    <dgm:pt modelId="{0E8953AB-93A9-495F-9B69-E2EA4F271F90}" type="pres">
      <dgm:prSet presAssocID="{CECE33B5-1BB6-46A7-97F5-33E77F26EE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905E07-7907-4043-B6A0-06D1211612CE}" type="presOf" srcId="{CECE33B5-1BB6-46A7-97F5-33E77F26EEB2}" destId="{0E8953AB-93A9-495F-9B69-E2EA4F271F90}" srcOrd="0" destOrd="0" presId="urn:microsoft.com/office/officeart/2018/5/layout/IconLeafLabelList"/>
    <dgm:cxn modelId="{B347D40C-748F-44B8-9806-433217527597}" type="presOf" srcId="{A0A5F41E-00D7-493A-9497-98C108355C45}" destId="{8A43334B-2476-4BF9-93A6-AED8B0EC1C62}" srcOrd="0" destOrd="0" presId="urn:microsoft.com/office/officeart/2018/5/layout/IconLeafLabelList"/>
    <dgm:cxn modelId="{DF67613A-D19A-42F1-8489-D3A0FDB81EF5}" srcId="{AC8F3A69-CFCA-4245-950F-EBEE8D3640B0}" destId="{CECE33B5-1BB6-46A7-97F5-33E77F26EEB2}" srcOrd="3" destOrd="0" parTransId="{D57541BE-A151-4104-A97E-3CEC2C72562C}" sibTransId="{7184224C-7E36-4BA3-BB7B-9486621F3A92}"/>
    <dgm:cxn modelId="{0007AB71-A66D-433A-B52C-98A0641357DF}" type="presOf" srcId="{EDB56E50-B172-4182-9254-CB6D37569E8C}" destId="{22C645F6-67EC-410D-AADF-A56FEED9069E}" srcOrd="0" destOrd="0" presId="urn:microsoft.com/office/officeart/2018/5/layout/IconLeafLabelList"/>
    <dgm:cxn modelId="{0B8E4698-8177-4C69-89FD-753DF4221C03}" srcId="{AC8F3A69-CFCA-4245-950F-EBEE8D3640B0}" destId="{8452A704-2419-4782-BCA1-B8EF58F4F668}" srcOrd="0" destOrd="0" parTransId="{57D26A65-FB96-469A-A1F1-7ACF13317809}" sibTransId="{B5B29337-43A2-487C-9EFD-5C82B0067A89}"/>
    <dgm:cxn modelId="{A44F04AD-81A3-44DA-B30B-B4BC461140A2}" srcId="{AC8F3A69-CFCA-4245-950F-EBEE8D3640B0}" destId="{A0A5F41E-00D7-493A-9497-98C108355C45}" srcOrd="2" destOrd="0" parTransId="{8FD8B8D1-7453-463E-AFDC-00BA8A36B54E}" sibTransId="{62529007-BB91-418E-B442-326530352466}"/>
    <dgm:cxn modelId="{3D699FB7-CC6D-404A-84C5-906699D872B9}" type="presOf" srcId="{AC8F3A69-CFCA-4245-950F-EBEE8D3640B0}" destId="{09938DC2-97BA-4743-9819-F586EBE75A99}" srcOrd="0" destOrd="0" presId="urn:microsoft.com/office/officeart/2018/5/layout/IconLeafLabelList"/>
    <dgm:cxn modelId="{B2C761E4-32CA-490D-A08F-E1D6590BEDB2}" srcId="{AC8F3A69-CFCA-4245-950F-EBEE8D3640B0}" destId="{EDB56E50-B172-4182-9254-CB6D37569E8C}" srcOrd="1" destOrd="0" parTransId="{2B90E5E7-D671-49C3-8DDA-7B428F47CCD4}" sibTransId="{4DDEA30B-2EE7-4E55-B47B-C76DC60D863F}"/>
    <dgm:cxn modelId="{195BEEEE-5821-41A8-BD60-2242BBAA73CA}" type="presOf" srcId="{8452A704-2419-4782-BCA1-B8EF58F4F668}" destId="{73213504-35FE-4FFC-AF6D-8DD2909BDC8C}" srcOrd="0" destOrd="0" presId="urn:microsoft.com/office/officeart/2018/5/layout/IconLeafLabelList"/>
    <dgm:cxn modelId="{D01E9AAF-9CB0-4AEB-8F7C-AD96EC51128D}" type="presParOf" srcId="{09938DC2-97BA-4743-9819-F586EBE75A99}" destId="{27D8ADFF-1B43-4E2F-B83B-FB9433E0F484}" srcOrd="0" destOrd="0" presId="urn:microsoft.com/office/officeart/2018/5/layout/IconLeafLabelList"/>
    <dgm:cxn modelId="{1B870E7A-98E3-4C74-8EE1-C70F67F3111C}" type="presParOf" srcId="{27D8ADFF-1B43-4E2F-B83B-FB9433E0F484}" destId="{95B56DC1-F4D6-490B-ABFF-4739630FFEBC}" srcOrd="0" destOrd="0" presId="urn:microsoft.com/office/officeart/2018/5/layout/IconLeafLabelList"/>
    <dgm:cxn modelId="{4219D003-9EDF-4E7B-AA17-F3D853CEF6D2}" type="presParOf" srcId="{27D8ADFF-1B43-4E2F-B83B-FB9433E0F484}" destId="{926B4C8B-A7BF-4B48-BC9F-2BC1475133A5}" srcOrd="1" destOrd="0" presId="urn:microsoft.com/office/officeart/2018/5/layout/IconLeafLabelList"/>
    <dgm:cxn modelId="{55B45595-16E3-477D-BA3F-E891178B639F}" type="presParOf" srcId="{27D8ADFF-1B43-4E2F-B83B-FB9433E0F484}" destId="{8627B911-70D3-4FDF-8348-F7D4DC11B220}" srcOrd="2" destOrd="0" presId="urn:microsoft.com/office/officeart/2018/5/layout/IconLeafLabelList"/>
    <dgm:cxn modelId="{114F6C67-FE2B-47C0-92A7-7F76F582CB3A}" type="presParOf" srcId="{27D8ADFF-1B43-4E2F-B83B-FB9433E0F484}" destId="{73213504-35FE-4FFC-AF6D-8DD2909BDC8C}" srcOrd="3" destOrd="0" presId="urn:microsoft.com/office/officeart/2018/5/layout/IconLeafLabelList"/>
    <dgm:cxn modelId="{B48A7B64-45D4-4A81-885F-D0D2D521930B}" type="presParOf" srcId="{09938DC2-97BA-4743-9819-F586EBE75A99}" destId="{1131569D-AFC7-4C49-85D3-8671C9843E0D}" srcOrd="1" destOrd="0" presId="urn:microsoft.com/office/officeart/2018/5/layout/IconLeafLabelList"/>
    <dgm:cxn modelId="{5C9D619F-A0B4-435C-AF2C-2622BFDDA323}" type="presParOf" srcId="{09938DC2-97BA-4743-9819-F586EBE75A99}" destId="{032F0D58-5E85-480F-8B43-56B688A440A1}" srcOrd="2" destOrd="0" presId="urn:microsoft.com/office/officeart/2018/5/layout/IconLeafLabelList"/>
    <dgm:cxn modelId="{75B1C9AD-CDCF-467C-9E11-F21BAF289C92}" type="presParOf" srcId="{032F0D58-5E85-480F-8B43-56B688A440A1}" destId="{FBC76A06-D1EB-4048-9C69-51003E20C2E4}" srcOrd="0" destOrd="0" presId="urn:microsoft.com/office/officeart/2018/5/layout/IconLeafLabelList"/>
    <dgm:cxn modelId="{AF3EC2C4-F0E5-46A0-BF9B-FFB21BD989C4}" type="presParOf" srcId="{032F0D58-5E85-480F-8B43-56B688A440A1}" destId="{973792F2-1F24-4BDB-891A-210CFDDD1E98}" srcOrd="1" destOrd="0" presId="urn:microsoft.com/office/officeart/2018/5/layout/IconLeafLabelList"/>
    <dgm:cxn modelId="{2DA340FF-229B-4E30-ABA9-BD17076D81D1}" type="presParOf" srcId="{032F0D58-5E85-480F-8B43-56B688A440A1}" destId="{26EF3053-029B-4A38-B2E2-ED2C40520B67}" srcOrd="2" destOrd="0" presId="urn:microsoft.com/office/officeart/2018/5/layout/IconLeafLabelList"/>
    <dgm:cxn modelId="{12A0A15F-B082-42FF-A792-7744351B7B5E}" type="presParOf" srcId="{032F0D58-5E85-480F-8B43-56B688A440A1}" destId="{22C645F6-67EC-410D-AADF-A56FEED9069E}" srcOrd="3" destOrd="0" presId="urn:microsoft.com/office/officeart/2018/5/layout/IconLeafLabelList"/>
    <dgm:cxn modelId="{8511CD78-907B-45BE-B6C7-E98BC1931A74}" type="presParOf" srcId="{09938DC2-97BA-4743-9819-F586EBE75A99}" destId="{08ACC797-2CE6-4809-87B9-B1335615217C}" srcOrd="3" destOrd="0" presId="urn:microsoft.com/office/officeart/2018/5/layout/IconLeafLabelList"/>
    <dgm:cxn modelId="{1B852660-A6FE-43F2-B8BC-C963FA5B1609}" type="presParOf" srcId="{09938DC2-97BA-4743-9819-F586EBE75A99}" destId="{0CA3281F-D0B2-4273-ABA3-E279C33065E9}" srcOrd="4" destOrd="0" presId="urn:microsoft.com/office/officeart/2018/5/layout/IconLeafLabelList"/>
    <dgm:cxn modelId="{BFC2744B-7330-41B6-A767-D33694710E14}" type="presParOf" srcId="{0CA3281F-D0B2-4273-ABA3-E279C33065E9}" destId="{E7D7FB70-4C1A-44AF-9D62-B99192CC0AFD}" srcOrd="0" destOrd="0" presId="urn:microsoft.com/office/officeart/2018/5/layout/IconLeafLabelList"/>
    <dgm:cxn modelId="{371A7936-A1BB-48A6-BA4D-33A29D07BA32}" type="presParOf" srcId="{0CA3281F-D0B2-4273-ABA3-E279C33065E9}" destId="{8107708E-BB5F-4AB9-8978-4060938FD765}" srcOrd="1" destOrd="0" presId="urn:microsoft.com/office/officeart/2018/5/layout/IconLeafLabelList"/>
    <dgm:cxn modelId="{A503D584-5D88-4EBE-94C9-C52F43544FFC}" type="presParOf" srcId="{0CA3281F-D0B2-4273-ABA3-E279C33065E9}" destId="{E3E450D5-1E14-405E-AD79-720C4655636A}" srcOrd="2" destOrd="0" presId="urn:microsoft.com/office/officeart/2018/5/layout/IconLeafLabelList"/>
    <dgm:cxn modelId="{5DFEFD66-CDC1-48F8-B0FF-3AD4CD8AF944}" type="presParOf" srcId="{0CA3281F-D0B2-4273-ABA3-E279C33065E9}" destId="{8A43334B-2476-4BF9-93A6-AED8B0EC1C62}" srcOrd="3" destOrd="0" presId="urn:microsoft.com/office/officeart/2018/5/layout/IconLeafLabelList"/>
    <dgm:cxn modelId="{2F5C1F2E-3261-4B50-B0FE-C7C55924C2DB}" type="presParOf" srcId="{09938DC2-97BA-4743-9819-F586EBE75A99}" destId="{60C67CD7-BDF0-45BE-B056-A7508DDFC190}" srcOrd="5" destOrd="0" presId="urn:microsoft.com/office/officeart/2018/5/layout/IconLeafLabelList"/>
    <dgm:cxn modelId="{EA73C53F-CD80-4A96-A96A-7ACF55396F52}" type="presParOf" srcId="{09938DC2-97BA-4743-9819-F586EBE75A99}" destId="{F0A0F055-88CA-4D49-AF8A-44EC0497323E}" srcOrd="6" destOrd="0" presId="urn:microsoft.com/office/officeart/2018/5/layout/IconLeafLabelList"/>
    <dgm:cxn modelId="{0AA5F5CA-DE7A-4156-9099-F23585F3657B}" type="presParOf" srcId="{F0A0F055-88CA-4D49-AF8A-44EC0497323E}" destId="{5CF96510-672D-4CE0-883E-12A768781161}" srcOrd="0" destOrd="0" presId="urn:microsoft.com/office/officeart/2018/5/layout/IconLeafLabelList"/>
    <dgm:cxn modelId="{8FF97DCF-9C8D-49B5-9EE5-9CC4F2D808B0}" type="presParOf" srcId="{F0A0F055-88CA-4D49-AF8A-44EC0497323E}" destId="{BB3991D6-15A3-42D6-BA6F-92E056846148}" srcOrd="1" destOrd="0" presId="urn:microsoft.com/office/officeart/2018/5/layout/IconLeafLabelList"/>
    <dgm:cxn modelId="{F157DBF8-40E1-4A80-9124-E384F0BA75CC}" type="presParOf" srcId="{F0A0F055-88CA-4D49-AF8A-44EC0497323E}" destId="{07234D78-0E57-42C3-A63F-1ED8CAB980A5}" srcOrd="2" destOrd="0" presId="urn:microsoft.com/office/officeart/2018/5/layout/IconLeafLabelList"/>
    <dgm:cxn modelId="{51C4A964-40ED-4110-907F-1DE7302164A9}" type="presParOf" srcId="{F0A0F055-88CA-4D49-AF8A-44EC0497323E}" destId="{0E8953AB-93A9-495F-9B69-E2EA4F271F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0C0AC-C01B-49BF-8875-46CAE20F2AC8}">
      <dsp:nvSpPr>
        <dsp:cNvPr id="0" name=""/>
        <dsp:cNvSpPr/>
      </dsp:nvSpPr>
      <dsp:spPr>
        <a:xfrm>
          <a:off x="0" y="1365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2DE87-AE20-4115-A2CA-FB767E0FF056}">
      <dsp:nvSpPr>
        <dsp:cNvPr id="0" name=""/>
        <dsp:cNvSpPr/>
      </dsp:nvSpPr>
      <dsp:spPr>
        <a:xfrm>
          <a:off x="209323" y="157060"/>
          <a:ext cx="380587" cy="380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F7A86-61C0-4DAB-B0B6-CFE9579FF1E8}">
      <dsp:nvSpPr>
        <dsp:cNvPr id="0" name=""/>
        <dsp:cNvSpPr/>
      </dsp:nvSpPr>
      <dsp:spPr>
        <a:xfrm>
          <a:off x="799233" y="1365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baseline="0" dirty="0"/>
            <a:t>What is Prototyping and Wireframing</a:t>
          </a:r>
          <a:endParaRPr lang="en-US" sz="2000" kern="1200" dirty="0"/>
        </a:p>
      </dsp:txBody>
      <dsp:txXfrm>
        <a:off x="799233" y="1365"/>
        <a:ext cx="7970116" cy="691976"/>
      </dsp:txXfrm>
    </dsp:sp>
    <dsp:sp modelId="{7E527A41-9F28-4EC3-96AB-F6EEBAD7CFEC}">
      <dsp:nvSpPr>
        <dsp:cNvPr id="0" name=""/>
        <dsp:cNvSpPr/>
      </dsp:nvSpPr>
      <dsp:spPr>
        <a:xfrm>
          <a:off x="0" y="866336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578F2-34BA-430A-85CA-005021FCE7C8}">
      <dsp:nvSpPr>
        <dsp:cNvPr id="0" name=""/>
        <dsp:cNvSpPr/>
      </dsp:nvSpPr>
      <dsp:spPr>
        <a:xfrm>
          <a:off x="209323" y="1022031"/>
          <a:ext cx="380587" cy="380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50695-EBF5-4D1F-994A-0C5DFA37DEA6}">
      <dsp:nvSpPr>
        <dsp:cNvPr id="0" name=""/>
        <dsp:cNvSpPr/>
      </dsp:nvSpPr>
      <dsp:spPr>
        <a:xfrm>
          <a:off x="799233" y="866336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baseline="0" dirty="0"/>
            <a:t>Benefits of Prototyping and Wireframing </a:t>
          </a:r>
          <a:endParaRPr lang="en-US" sz="2000" kern="1200" dirty="0"/>
        </a:p>
      </dsp:txBody>
      <dsp:txXfrm>
        <a:off x="799233" y="866336"/>
        <a:ext cx="7970116" cy="691976"/>
      </dsp:txXfrm>
    </dsp:sp>
    <dsp:sp modelId="{229F97AF-348C-40E8-B57C-9487CD340036}">
      <dsp:nvSpPr>
        <dsp:cNvPr id="0" name=""/>
        <dsp:cNvSpPr/>
      </dsp:nvSpPr>
      <dsp:spPr>
        <a:xfrm>
          <a:off x="0" y="1731307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8F8-1BF5-4DD7-A900-54EFFF4FF3FE}">
      <dsp:nvSpPr>
        <dsp:cNvPr id="0" name=""/>
        <dsp:cNvSpPr/>
      </dsp:nvSpPr>
      <dsp:spPr>
        <a:xfrm>
          <a:off x="209323" y="1887002"/>
          <a:ext cx="380587" cy="380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21E3A-790B-4A31-84B1-8D6ECF25A0A3}">
      <dsp:nvSpPr>
        <dsp:cNvPr id="0" name=""/>
        <dsp:cNvSpPr/>
      </dsp:nvSpPr>
      <dsp:spPr>
        <a:xfrm>
          <a:off x="799233" y="1731307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baseline="0" dirty="0"/>
            <a:t>Effective ways of using these methodologies</a:t>
          </a:r>
          <a:endParaRPr lang="en-US" sz="2000" kern="1200" dirty="0"/>
        </a:p>
      </dsp:txBody>
      <dsp:txXfrm>
        <a:off x="799233" y="1731307"/>
        <a:ext cx="7970116" cy="691976"/>
      </dsp:txXfrm>
    </dsp:sp>
    <dsp:sp modelId="{9AB9D506-4BBD-4213-90B6-5C5C751E2650}">
      <dsp:nvSpPr>
        <dsp:cNvPr id="0" name=""/>
        <dsp:cNvSpPr/>
      </dsp:nvSpPr>
      <dsp:spPr>
        <a:xfrm>
          <a:off x="0" y="2596278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6D740-AB62-4C97-88D7-DE80E497C50E}">
      <dsp:nvSpPr>
        <dsp:cNvPr id="0" name=""/>
        <dsp:cNvSpPr/>
      </dsp:nvSpPr>
      <dsp:spPr>
        <a:xfrm>
          <a:off x="209323" y="2751973"/>
          <a:ext cx="380587" cy="3805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BDFE9-1397-47B2-AF67-270502BE509C}">
      <dsp:nvSpPr>
        <dsp:cNvPr id="0" name=""/>
        <dsp:cNvSpPr/>
      </dsp:nvSpPr>
      <dsp:spPr>
        <a:xfrm>
          <a:off x="799233" y="2596278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baseline="0" dirty="0"/>
            <a:t>Integration of Prototyping and Wireframing in development</a:t>
          </a:r>
          <a:endParaRPr lang="en-US" sz="2000" kern="1200" dirty="0"/>
        </a:p>
      </dsp:txBody>
      <dsp:txXfrm>
        <a:off x="799233" y="2596278"/>
        <a:ext cx="7970116" cy="691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56DC1-F4D6-490B-ABFF-4739630FFEBC}">
      <dsp:nvSpPr>
        <dsp:cNvPr id="0" name=""/>
        <dsp:cNvSpPr/>
      </dsp:nvSpPr>
      <dsp:spPr>
        <a:xfrm>
          <a:off x="1022906" y="150"/>
          <a:ext cx="1035808" cy="1035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B4C8B-A7BF-4B48-BC9F-2BC1475133A5}">
      <dsp:nvSpPr>
        <dsp:cNvPr id="0" name=""/>
        <dsp:cNvSpPr/>
      </dsp:nvSpPr>
      <dsp:spPr>
        <a:xfrm>
          <a:off x="1243652" y="220896"/>
          <a:ext cx="594316" cy="594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13504-35FE-4FFC-AF6D-8DD2909BDC8C}">
      <dsp:nvSpPr>
        <dsp:cNvPr id="0" name=""/>
        <dsp:cNvSpPr/>
      </dsp:nvSpPr>
      <dsp:spPr>
        <a:xfrm>
          <a:off x="691787" y="1358587"/>
          <a:ext cx="1698046" cy="94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Key Takeaways</a:t>
          </a:r>
          <a:endParaRPr lang="en-US" sz="1100" kern="1200" dirty="0"/>
        </a:p>
      </dsp:txBody>
      <dsp:txXfrm>
        <a:off x="691787" y="1358587"/>
        <a:ext cx="1698046" cy="941222"/>
      </dsp:txXfrm>
    </dsp:sp>
    <dsp:sp modelId="{FBC76A06-D1EB-4048-9C69-51003E20C2E4}">
      <dsp:nvSpPr>
        <dsp:cNvPr id="0" name=""/>
        <dsp:cNvSpPr/>
      </dsp:nvSpPr>
      <dsp:spPr>
        <a:xfrm>
          <a:off x="3018111" y="150"/>
          <a:ext cx="1035808" cy="1035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792F2-1F24-4BDB-891A-210CFDDD1E98}">
      <dsp:nvSpPr>
        <dsp:cNvPr id="0" name=""/>
        <dsp:cNvSpPr/>
      </dsp:nvSpPr>
      <dsp:spPr>
        <a:xfrm>
          <a:off x="3238857" y="220896"/>
          <a:ext cx="594316" cy="594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45F6-67EC-410D-AADF-A56FEED9069E}">
      <dsp:nvSpPr>
        <dsp:cNvPr id="0" name=""/>
        <dsp:cNvSpPr/>
      </dsp:nvSpPr>
      <dsp:spPr>
        <a:xfrm>
          <a:off x="2686992" y="1358587"/>
          <a:ext cx="1698046" cy="94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Prototyping and Wireframing Necessity </a:t>
          </a:r>
        </a:p>
      </dsp:txBody>
      <dsp:txXfrm>
        <a:off x="2686992" y="1358587"/>
        <a:ext cx="1698046" cy="941222"/>
      </dsp:txXfrm>
    </dsp:sp>
    <dsp:sp modelId="{E7D7FB70-4C1A-44AF-9D62-B99192CC0AFD}">
      <dsp:nvSpPr>
        <dsp:cNvPr id="0" name=""/>
        <dsp:cNvSpPr/>
      </dsp:nvSpPr>
      <dsp:spPr>
        <a:xfrm>
          <a:off x="1022906" y="2724321"/>
          <a:ext cx="1035808" cy="1035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7708E-BB5F-4AB9-8978-4060938FD765}">
      <dsp:nvSpPr>
        <dsp:cNvPr id="0" name=""/>
        <dsp:cNvSpPr/>
      </dsp:nvSpPr>
      <dsp:spPr>
        <a:xfrm>
          <a:off x="1243652" y="2945067"/>
          <a:ext cx="594316" cy="594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3334B-2476-4BF9-93A6-AED8B0EC1C62}">
      <dsp:nvSpPr>
        <dsp:cNvPr id="0" name=""/>
        <dsp:cNvSpPr/>
      </dsp:nvSpPr>
      <dsp:spPr>
        <a:xfrm>
          <a:off x="691787" y="4082758"/>
          <a:ext cx="1698046" cy="94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Integration of Prototyping and Wireframing in Development</a:t>
          </a:r>
        </a:p>
      </dsp:txBody>
      <dsp:txXfrm>
        <a:off x="691787" y="4082758"/>
        <a:ext cx="1698046" cy="941222"/>
      </dsp:txXfrm>
    </dsp:sp>
    <dsp:sp modelId="{5CF96510-672D-4CE0-883E-12A768781161}">
      <dsp:nvSpPr>
        <dsp:cNvPr id="0" name=""/>
        <dsp:cNvSpPr/>
      </dsp:nvSpPr>
      <dsp:spPr>
        <a:xfrm>
          <a:off x="3018111" y="2724321"/>
          <a:ext cx="1035808" cy="1035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991D6-15A3-42D6-BA6F-92E056846148}">
      <dsp:nvSpPr>
        <dsp:cNvPr id="0" name=""/>
        <dsp:cNvSpPr/>
      </dsp:nvSpPr>
      <dsp:spPr>
        <a:xfrm>
          <a:off x="3238857" y="2945067"/>
          <a:ext cx="594316" cy="594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53AB-93A9-495F-9B69-E2EA4F271F90}">
      <dsp:nvSpPr>
        <dsp:cNvPr id="0" name=""/>
        <dsp:cNvSpPr/>
      </dsp:nvSpPr>
      <dsp:spPr>
        <a:xfrm>
          <a:off x="2686992" y="4082758"/>
          <a:ext cx="1698046" cy="94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UX/UI design enhances usability : Tools like Figma &amp; Adobe XD</a:t>
          </a:r>
        </a:p>
      </dsp:txBody>
      <dsp:txXfrm>
        <a:off x="2686992" y="4082758"/>
        <a:ext cx="1698046" cy="941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1C778-83EE-44AF-9024-11228098BF73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4C196-2C57-491A-B341-21CC28AC3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9DD95D5-62DF-7A63-67C5-BFC8021D738B}"/>
              </a:ext>
            </a:extLst>
          </p:cNvPr>
          <p:cNvGrpSpPr/>
          <p:nvPr userDrawn="1"/>
        </p:nvGrpSpPr>
        <p:grpSpPr>
          <a:xfrm>
            <a:off x="0" y="6463654"/>
            <a:ext cx="12092004" cy="394346"/>
            <a:chOff x="0" y="6485363"/>
            <a:chExt cx="12092004" cy="39434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5439A3-7B03-B3CB-F80D-FF8442EDFD1C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5578C4D1-9B93-E241-65BF-1C1D6B890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2584F-3DF6-B66A-7E8D-F7BA8C52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172B6D-9D1F-DEB4-B910-FA5E12D4B0F3}"/>
              </a:ext>
            </a:extLst>
          </p:cNvPr>
          <p:cNvGrpSpPr/>
          <p:nvPr userDrawn="1"/>
        </p:nvGrpSpPr>
        <p:grpSpPr>
          <a:xfrm>
            <a:off x="0" y="6463654"/>
            <a:ext cx="12092004" cy="394346"/>
            <a:chOff x="0" y="6485363"/>
            <a:chExt cx="12092004" cy="3943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E086DB-BB59-788A-FB9C-D539F3234CF6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26A37C0D-1B72-806C-D1BD-1AA695273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B88E1-D736-D3DF-465A-D75AAE4D5E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0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A757E-5E58-FE2F-9557-ACC1F00D3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400" b="1">
                <a:solidFill>
                  <a:schemeClr val="tx1"/>
                </a:solidFill>
              </a:defRPr>
            </a:lvl1pPr>
          </a:lstStyle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hf hd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andog.deviantart.com/art/Mobile-Device-PSDs-2011-Pt-1-21672294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1E81-7C59-8885-C445-DD42EC2AD11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54359" y="2288796"/>
            <a:ext cx="9955255" cy="1140204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/>
              <a:t>Prototyping and Wireframing: A Powerful Duo for Effective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041D-5817-6BE9-AE99-8EC63B25D8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20146" y="3649609"/>
            <a:ext cx="6953250" cy="86239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0"/>
              <a:t>Course Code: CSE413</a:t>
            </a:r>
          </a:p>
          <a:p>
            <a:pPr algn="ctr">
              <a:lnSpc>
                <a:spcPct val="120000"/>
              </a:lnSpc>
            </a:pPr>
            <a:r>
              <a:rPr lang="en-US" sz="1500" dirty="0"/>
              <a:t>Course Title: Mobile Application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01F6-B784-D85E-481C-04AF3360BF98}"/>
              </a:ext>
            </a:extLst>
          </p:cNvPr>
          <p:cNvSpPr txBox="1"/>
          <p:nvPr/>
        </p:nvSpPr>
        <p:spPr>
          <a:xfrm>
            <a:off x="4852839" y="1684722"/>
            <a:ext cx="248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Lecture-04</a:t>
            </a:r>
          </a:p>
        </p:txBody>
      </p:sp>
      <p:pic>
        <p:nvPicPr>
          <p:cNvPr id="1027" name="Picture 3" descr="Daffodil International University Logo PNG Vector (EPS) Free Download">
            <a:extLst>
              <a:ext uri="{FF2B5EF4-FFF2-40B4-BE49-F238E27FC236}">
                <a16:creationId xmlns:a16="http://schemas.microsoft.com/office/drawing/2014/main" id="{4A3AA973-1BCD-5DFD-5DEF-C5C9E30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8" y="268225"/>
            <a:ext cx="1545797" cy="42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A logo of a company&#10;&#10;Description automatically generated">
            <a:extLst>
              <a:ext uri="{FF2B5EF4-FFF2-40B4-BE49-F238E27FC236}">
                <a16:creationId xmlns:a16="http://schemas.microsoft.com/office/drawing/2014/main" id="{684C04D8-32DB-9C66-1CEB-429756810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819" y="131065"/>
            <a:ext cx="695447" cy="6954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40296-7966-8845-DD7A-9F5D1F90E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0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7416403" cy="6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2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Integrating Prototyping and Wireframing</a:t>
            </a:r>
            <a:endParaRPr lang="en-US" sz="240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D8452DAA-3822-E9CB-DFB8-208659B13DB2}"/>
              </a:ext>
            </a:extLst>
          </p:cNvPr>
          <p:cNvSpPr/>
          <p:nvPr/>
        </p:nvSpPr>
        <p:spPr>
          <a:xfrm>
            <a:off x="862965" y="21851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Wireframe</a:t>
            </a:r>
            <a:endParaRPr lang="en-US" sz="2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A59C713B-A574-8665-448F-20A355F8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005" y="1324094"/>
            <a:ext cx="4515922" cy="4515922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D6BAD0C4-4AA8-304A-7DEC-FC7850EA2077}"/>
              </a:ext>
            </a:extLst>
          </p:cNvPr>
          <p:cNvSpPr/>
          <p:nvPr/>
        </p:nvSpPr>
        <p:spPr>
          <a:xfrm>
            <a:off x="5328166" y="2057519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C73ABDCD-68B6-FCB6-5A6A-C140E7CA0685}"/>
              </a:ext>
            </a:extLst>
          </p:cNvPr>
          <p:cNvSpPr/>
          <p:nvPr/>
        </p:nvSpPr>
        <p:spPr>
          <a:xfrm>
            <a:off x="8924092" y="21851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Prototype</a:t>
            </a:r>
            <a:endParaRPr lang="en-US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4F7C30F8-B3DA-9E11-9800-9E8CD1DD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05" y="1324094"/>
            <a:ext cx="4515922" cy="4515922"/>
          </a:xfrm>
          <a:prstGeom prst="rect">
            <a:avLst/>
          </a:prstGeom>
        </p:spPr>
      </p:pic>
      <p:sp>
        <p:nvSpPr>
          <p:cNvPr id="35" name="Text 4">
            <a:extLst>
              <a:ext uri="{FF2B5EF4-FFF2-40B4-BE49-F238E27FC236}">
                <a16:creationId xmlns:a16="http://schemas.microsoft.com/office/drawing/2014/main" id="{A37664D6-E93B-904E-4E9C-1AAAF233E00B}"/>
              </a:ext>
            </a:extLst>
          </p:cNvPr>
          <p:cNvSpPr/>
          <p:nvPr/>
        </p:nvSpPr>
        <p:spPr>
          <a:xfrm>
            <a:off x="7499509" y="2441853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7A325DDF-6747-E6D0-8D3D-0FA40792C656}"/>
              </a:ext>
            </a:extLst>
          </p:cNvPr>
          <p:cNvSpPr/>
          <p:nvPr/>
        </p:nvSpPr>
        <p:spPr>
          <a:xfrm>
            <a:off x="8924092" y="46281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</a:t>
            </a:r>
            <a:endParaRPr lang="en-US" sz="2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" name="Image 2" descr="preencoded.png">
            <a:extLst>
              <a:ext uri="{FF2B5EF4-FFF2-40B4-BE49-F238E27FC236}">
                <a16:creationId xmlns:a16="http://schemas.microsoft.com/office/drawing/2014/main" id="{14DA7313-BB6D-7DC4-8C71-BFF836EA4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05" y="1324094"/>
            <a:ext cx="4515922" cy="4515922"/>
          </a:xfrm>
          <a:prstGeom prst="rect">
            <a:avLst/>
          </a:prstGeom>
        </p:spPr>
      </p:pic>
      <p:sp>
        <p:nvSpPr>
          <p:cNvPr id="38" name="Text 6">
            <a:extLst>
              <a:ext uri="{FF2B5EF4-FFF2-40B4-BE49-F238E27FC236}">
                <a16:creationId xmlns:a16="http://schemas.microsoft.com/office/drawing/2014/main" id="{47D0E228-A090-D51E-0374-C64F3B1571E8}"/>
              </a:ext>
            </a:extLst>
          </p:cNvPr>
          <p:cNvSpPr/>
          <p:nvPr/>
        </p:nvSpPr>
        <p:spPr>
          <a:xfrm>
            <a:off x="7114937" y="4643795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39" name="Text 7">
            <a:extLst>
              <a:ext uri="{FF2B5EF4-FFF2-40B4-BE49-F238E27FC236}">
                <a16:creationId xmlns:a16="http://schemas.microsoft.com/office/drawing/2014/main" id="{F29FDCF0-6570-5596-11EC-65334163D29B}"/>
              </a:ext>
            </a:extLst>
          </p:cNvPr>
          <p:cNvSpPr/>
          <p:nvPr/>
        </p:nvSpPr>
        <p:spPr>
          <a:xfrm>
            <a:off x="862965" y="46281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Refine</a:t>
            </a:r>
            <a:endParaRPr lang="en-US" sz="2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Image 3" descr="preencoded.png">
            <a:extLst>
              <a:ext uri="{FF2B5EF4-FFF2-40B4-BE49-F238E27FC236}">
                <a16:creationId xmlns:a16="http://schemas.microsoft.com/office/drawing/2014/main" id="{83000825-1A66-B897-4D8B-723A84A88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41" y="1362810"/>
            <a:ext cx="4515922" cy="4515922"/>
          </a:xfrm>
          <a:prstGeom prst="rect">
            <a:avLst/>
          </a:prstGeom>
        </p:spPr>
      </p:pic>
      <p:sp>
        <p:nvSpPr>
          <p:cNvPr id="41" name="Text 8">
            <a:extLst>
              <a:ext uri="{FF2B5EF4-FFF2-40B4-BE49-F238E27FC236}">
                <a16:creationId xmlns:a16="http://schemas.microsoft.com/office/drawing/2014/main" id="{CD955251-3AC6-A016-DCC1-90334F415B21}"/>
              </a:ext>
            </a:extLst>
          </p:cNvPr>
          <p:cNvSpPr/>
          <p:nvPr/>
        </p:nvSpPr>
        <p:spPr>
          <a:xfrm>
            <a:off x="4897993" y="4259461"/>
            <a:ext cx="209550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0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B4256A5D-A836-EBE2-7E82-3D738FD0A28F}"/>
              </a:ext>
            </a:extLst>
          </p:cNvPr>
          <p:cNvSpPr/>
          <p:nvPr/>
        </p:nvSpPr>
        <p:spPr>
          <a:xfrm>
            <a:off x="238124" y="6077982"/>
            <a:ext cx="1171544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wireframes as a foundation for prototypes. Build interactive experiences on solid structure. Test prototypes with users and iterate on designs. Combining both ensures a polished product.</a:t>
            </a:r>
            <a:endParaRPr lang="en-US" sz="2000" i="1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4CAB837E-13DD-1861-289E-EFE39E576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7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5770851" cy="580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2400" b="1" kern="0" spc="-37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Iterative Design Process</a:t>
            </a: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EEE1F0-800F-4B83-8B00-2137453C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4" y="0"/>
            <a:ext cx="4657725" cy="6857999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CE7B61D5-684C-9EFF-C9C3-116954D960FF}"/>
              </a:ext>
            </a:extLst>
          </p:cNvPr>
          <p:cNvSpPr/>
          <p:nvPr/>
        </p:nvSpPr>
        <p:spPr>
          <a:xfrm>
            <a:off x="365095" y="885705"/>
            <a:ext cx="22860" cy="5128617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>
            <a:solidFill>
              <a:schemeClr val="tx1"/>
            </a:solidFill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DA8A50F-D38D-195B-A6A9-1D41BF62ECDA}"/>
              </a:ext>
            </a:extLst>
          </p:cNvPr>
          <p:cNvSpPr/>
          <p:nvPr/>
        </p:nvSpPr>
        <p:spPr>
          <a:xfrm>
            <a:off x="146496" y="1115734"/>
            <a:ext cx="460058" cy="46005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F37FA966-24B4-F46B-DDD3-AD9C21EB3D07}"/>
              </a:ext>
            </a:extLst>
          </p:cNvPr>
          <p:cNvSpPr/>
          <p:nvPr/>
        </p:nvSpPr>
        <p:spPr>
          <a:xfrm>
            <a:off x="583693" y="2667595"/>
            <a:ext cx="715685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>
            <a:solidFill>
              <a:schemeClr val="tx1"/>
            </a:solidFill>
          </a:ln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1092204F-5DFE-9110-97C8-A82C9D76388A}"/>
              </a:ext>
            </a:extLst>
          </p:cNvPr>
          <p:cNvSpPr/>
          <p:nvPr/>
        </p:nvSpPr>
        <p:spPr>
          <a:xfrm>
            <a:off x="146496" y="2448996"/>
            <a:ext cx="460058" cy="46005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79826182-40A7-E44E-5986-693ABF3DDE3E}"/>
              </a:ext>
            </a:extLst>
          </p:cNvPr>
          <p:cNvSpPr/>
          <p:nvPr/>
        </p:nvSpPr>
        <p:spPr>
          <a:xfrm>
            <a:off x="583693" y="4000857"/>
            <a:ext cx="715685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>
            <a:solidFill>
              <a:schemeClr val="tx1"/>
            </a:solidFill>
          </a:ln>
        </p:spPr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E14897D5-6EC7-051E-B7E8-CCD6E317DCB9}"/>
              </a:ext>
            </a:extLst>
          </p:cNvPr>
          <p:cNvSpPr/>
          <p:nvPr/>
        </p:nvSpPr>
        <p:spPr>
          <a:xfrm>
            <a:off x="583693" y="5334119"/>
            <a:ext cx="715685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>
            <a:solidFill>
              <a:schemeClr val="tx1"/>
            </a:solidFill>
          </a:ln>
        </p:spPr>
      </p:sp>
      <p:sp>
        <p:nvSpPr>
          <p:cNvPr id="43" name="Text 22">
            <a:extLst>
              <a:ext uri="{FF2B5EF4-FFF2-40B4-BE49-F238E27FC236}">
                <a16:creationId xmlns:a16="http://schemas.microsoft.com/office/drawing/2014/main" id="{D6CD3186-C6D4-00AE-2C66-6CD30964FC45}"/>
              </a:ext>
            </a:extLst>
          </p:cNvPr>
          <p:cNvSpPr/>
          <p:nvPr/>
        </p:nvSpPr>
        <p:spPr>
          <a:xfrm>
            <a:off x="69820" y="6244351"/>
            <a:ext cx="721871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Embrace the iterative design process for continuous improvement. Use feedback to refine and enhance the product. The user is at the center of the design journey.</a:t>
            </a:r>
            <a:endParaRPr lang="en-US" sz="1600" dirty="0"/>
          </a:p>
        </p:txBody>
      </p:sp>
      <p:sp>
        <p:nvSpPr>
          <p:cNvPr id="46" name="Shape 7">
            <a:extLst>
              <a:ext uri="{FF2B5EF4-FFF2-40B4-BE49-F238E27FC236}">
                <a16:creationId xmlns:a16="http://schemas.microsoft.com/office/drawing/2014/main" id="{BE291573-32EA-A04A-F12A-EC60C1C15296}"/>
              </a:ext>
            </a:extLst>
          </p:cNvPr>
          <p:cNvSpPr/>
          <p:nvPr/>
        </p:nvSpPr>
        <p:spPr>
          <a:xfrm>
            <a:off x="1413502" y="4911089"/>
            <a:ext cx="5875029" cy="1058704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47" name="Shape 7">
            <a:extLst>
              <a:ext uri="{FF2B5EF4-FFF2-40B4-BE49-F238E27FC236}">
                <a16:creationId xmlns:a16="http://schemas.microsoft.com/office/drawing/2014/main" id="{85BF9455-9DD2-BA08-E589-DF921A7D27E7}"/>
              </a:ext>
            </a:extLst>
          </p:cNvPr>
          <p:cNvSpPr/>
          <p:nvPr/>
        </p:nvSpPr>
        <p:spPr>
          <a:xfrm>
            <a:off x="1352002" y="3577827"/>
            <a:ext cx="5875029" cy="1058704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48" name="Shape 7">
            <a:extLst>
              <a:ext uri="{FF2B5EF4-FFF2-40B4-BE49-F238E27FC236}">
                <a16:creationId xmlns:a16="http://schemas.microsoft.com/office/drawing/2014/main" id="{2E0A020C-6737-5D47-DB5F-249B9BF9EE47}"/>
              </a:ext>
            </a:extLst>
          </p:cNvPr>
          <p:cNvSpPr/>
          <p:nvPr/>
        </p:nvSpPr>
        <p:spPr>
          <a:xfrm>
            <a:off x="1352003" y="2200870"/>
            <a:ext cx="5875029" cy="1058704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49" name="Shape 7">
            <a:extLst>
              <a:ext uri="{FF2B5EF4-FFF2-40B4-BE49-F238E27FC236}">
                <a16:creationId xmlns:a16="http://schemas.microsoft.com/office/drawing/2014/main" id="{087C8756-FF00-C84D-F112-80A49F829215}"/>
              </a:ext>
            </a:extLst>
          </p:cNvPr>
          <p:cNvSpPr/>
          <p:nvPr/>
        </p:nvSpPr>
        <p:spPr>
          <a:xfrm>
            <a:off x="1324381" y="886710"/>
            <a:ext cx="5875029" cy="1058704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85E7BB-A7C6-D539-8778-91EF14D4BE53}"/>
              </a:ext>
            </a:extLst>
          </p:cNvPr>
          <p:cNvGrpSpPr/>
          <p:nvPr/>
        </p:nvGrpSpPr>
        <p:grpSpPr>
          <a:xfrm>
            <a:off x="146496" y="1090136"/>
            <a:ext cx="7635954" cy="4719756"/>
            <a:chOff x="146496" y="1090136"/>
            <a:chExt cx="7635954" cy="4719756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1B6569E0-1E56-4CE3-80D9-910E83A8451D}"/>
                </a:ext>
              </a:extLst>
            </p:cNvPr>
            <p:cNvSpPr/>
            <p:nvPr/>
          </p:nvSpPr>
          <p:spPr>
            <a:xfrm>
              <a:off x="583693" y="1334333"/>
              <a:ext cx="715685" cy="22860"/>
            </a:xfrm>
            <a:prstGeom prst="roundRect">
              <a:avLst>
                <a:gd name="adj" fmla="val 134190"/>
              </a:avLst>
            </a:prstGeom>
            <a:solidFill>
              <a:srgbClr val="D8D4D4"/>
            </a:solidFill>
            <a:ln>
              <a:solidFill>
                <a:schemeClr val="tx1"/>
              </a:solidFill>
            </a:ln>
          </p:spPr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1BF28FA8-79D1-2961-C2E2-3D6FF86FB381}"/>
                </a:ext>
              </a:extLst>
            </p:cNvPr>
            <p:cNvSpPr/>
            <p:nvPr/>
          </p:nvSpPr>
          <p:spPr>
            <a:xfrm>
              <a:off x="323185" y="1206341"/>
              <a:ext cx="106561" cy="2788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215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1</a:t>
              </a:r>
              <a:endParaRPr lang="en-US" sz="215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0BCFD079-8AE3-3350-DF87-A17F27D60D74}"/>
                </a:ext>
              </a:extLst>
            </p:cNvPr>
            <p:cNvSpPr/>
            <p:nvPr/>
          </p:nvSpPr>
          <p:spPr>
            <a:xfrm>
              <a:off x="1501189" y="1090136"/>
              <a:ext cx="2323862" cy="2905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kern="0" spc="-18" dirty="0">
                  <a:solidFill>
                    <a:srgbClr val="3D383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Plan</a:t>
              </a:r>
              <a:endPara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EE1B0913-A8D4-0994-C900-913DB9E72407}"/>
                </a:ext>
              </a:extLst>
            </p:cNvPr>
            <p:cNvSpPr/>
            <p:nvPr/>
          </p:nvSpPr>
          <p:spPr>
            <a:xfrm>
              <a:off x="1501189" y="1503283"/>
              <a:ext cx="6281261" cy="3068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Define goals and scope. Understand user needs.</a:t>
              </a:r>
              <a:endParaRPr lang="en-US" sz="1600" dirty="0"/>
            </a:p>
          </p:txBody>
        </p:sp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7EDFB1B4-4FB1-538C-E0AF-1F18E79F712B}"/>
                </a:ext>
              </a:extLst>
            </p:cNvPr>
            <p:cNvSpPr/>
            <p:nvPr/>
          </p:nvSpPr>
          <p:spPr>
            <a:xfrm>
              <a:off x="295681" y="2539603"/>
              <a:ext cx="161687" cy="2788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215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2</a:t>
              </a:r>
              <a:endParaRPr lang="en-US" sz="2150" dirty="0"/>
            </a:p>
          </p:txBody>
        </p:sp>
        <p:sp>
          <p:nvSpPr>
            <p:cNvPr id="18" name="Text 10">
              <a:extLst>
                <a:ext uri="{FF2B5EF4-FFF2-40B4-BE49-F238E27FC236}">
                  <a16:creationId xmlns:a16="http://schemas.microsoft.com/office/drawing/2014/main" id="{6D5E81F1-1846-21FC-D71E-ED578302BC20}"/>
                </a:ext>
              </a:extLst>
            </p:cNvPr>
            <p:cNvSpPr/>
            <p:nvPr/>
          </p:nvSpPr>
          <p:spPr>
            <a:xfrm>
              <a:off x="1501189" y="2423398"/>
              <a:ext cx="2323862" cy="2905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kern="0" spc="-18" dirty="0">
                  <a:solidFill>
                    <a:srgbClr val="3D383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Design</a:t>
              </a:r>
              <a:endPara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 11">
              <a:extLst>
                <a:ext uri="{FF2B5EF4-FFF2-40B4-BE49-F238E27FC236}">
                  <a16:creationId xmlns:a16="http://schemas.microsoft.com/office/drawing/2014/main" id="{A5581C00-D0EE-B2A7-F04C-4721994709CF}"/>
                </a:ext>
              </a:extLst>
            </p:cNvPr>
            <p:cNvSpPr/>
            <p:nvPr/>
          </p:nvSpPr>
          <p:spPr>
            <a:xfrm>
              <a:off x="1501189" y="2836545"/>
              <a:ext cx="6281261" cy="3068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Create wireframes and prototypes. Develop user interfaces.</a:t>
              </a:r>
              <a:endParaRPr lang="en-US" sz="1600" dirty="0"/>
            </a:p>
          </p:txBody>
        </p:sp>
        <p:sp>
          <p:nvSpPr>
            <p:cNvPr id="21" name="Shape 13">
              <a:extLst>
                <a:ext uri="{FF2B5EF4-FFF2-40B4-BE49-F238E27FC236}">
                  <a16:creationId xmlns:a16="http://schemas.microsoft.com/office/drawing/2014/main" id="{3B6E59C5-B782-5681-BC65-9428A68FC5EA}"/>
                </a:ext>
              </a:extLst>
            </p:cNvPr>
            <p:cNvSpPr/>
            <p:nvPr/>
          </p:nvSpPr>
          <p:spPr>
            <a:xfrm>
              <a:off x="146496" y="3782258"/>
              <a:ext cx="460058" cy="460057"/>
            </a:xfrm>
            <a:prstGeom prst="roundRect">
              <a:avLst>
                <a:gd name="adj" fmla="val 6668"/>
              </a:avLst>
            </a:prstGeom>
            <a:solidFill>
              <a:srgbClr val="F2EEEE"/>
            </a:solidFill>
            <a:ln/>
          </p:spPr>
        </p:sp>
        <p:sp>
          <p:nvSpPr>
            <p:cNvPr id="22" name="Text 14">
              <a:extLst>
                <a:ext uri="{FF2B5EF4-FFF2-40B4-BE49-F238E27FC236}">
                  <a16:creationId xmlns:a16="http://schemas.microsoft.com/office/drawing/2014/main" id="{B2A35664-2EED-23BC-9136-84A58A6B9A63}"/>
                </a:ext>
              </a:extLst>
            </p:cNvPr>
            <p:cNvSpPr/>
            <p:nvPr/>
          </p:nvSpPr>
          <p:spPr>
            <a:xfrm>
              <a:off x="295324" y="3872865"/>
              <a:ext cx="162282" cy="2788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215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3</a:t>
              </a:r>
              <a:endParaRPr lang="en-US" sz="2150" dirty="0"/>
            </a:p>
          </p:txBody>
        </p:sp>
        <p:sp>
          <p:nvSpPr>
            <p:cNvPr id="23" name="Text 15">
              <a:extLst>
                <a:ext uri="{FF2B5EF4-FFF2-40B4-BE49-F238E27FC236}">
                  <a16:creationId xmlns:a16="http://schemas.microsoft.com/office/drawing/2014/main" id="{0D801EAC-38A5-094A-125F-FEEA0DE407BB}"/>
                </a:ext>
              </a:extLst>
            </p:cNvPr>
            <p:cNvSpPr/>
            <p:nvPr/>
          </p:nvSpPr>
          <p:spPr>
            <a:xfrm>
              <a:off x="1501189" y="3756660"/>
              <a:ext cx="2323862" cy="2905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kern="0" spc="-18" dirty="0">
                  <a:solidFill>
                    <a:srgbClr val="3D383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Test</a:t>
              </a:r>
              <a:endPara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EB7E5A51-BB49-8DDF-672F-F1C58DB0499F}"/>
                </a:ext>
              </a:extLst>
            </p:cNvPr>
            <p:cNvSpPr/>
            <p:nvPr/>
          </p:nvSpPr>
          <p:spPr>
            <a:xfrm>
              <a:off x="1501189" y="4169806"/>
              <a:ext cx="6281261" cy="3068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Gather user feedback. Identify areas for improvement.</a:t>
              </a:r>
              <a:endParaRPr lang="en-US" sz="1600" dirty="0"/>
            </a:p>
          </p:txBody>
        </p:sp>
        <p:sp>
          <p:nvSpPr>
            <p:cNvPr id="26" name="Shape 18">
              <a:extLst>
                <a:ext uri="{FF2B5EF4-FFF2-40B4-BE49-F238E27FC236}">
                  <a16:creationId xmlns:a16="http://schemas.microsoft.com/office/drawing/2014/main" id="{B72E6AC0-52CB-C12F-F65B-B5FDDF1D3844}"/>
                </a:ext>
              </a:extLst>
            </p:cNvPr>
            <p:cNvSpPr/>
            <p:nvPr/>
          </p:nvSpPr>
          <p:spPr>
            <a:xfrm>
              <a:off x="146496" y="5115520"/>
              <a:ext cx="460058" cy="460057"/>
            </a:xfrm>
            <a:prstGeom prst="roundRect">
              <a:avLst>
                <a:gd name="adj" fmla="val 6668"/>
              </a:avLst>
            </a:prstGeom>
            <a:solidFill>
              <a:srgbClr val="F2EEEE"/>
            </a:solidFill>
            <a:ln/>
          </p:spPr>
        </p:sp>
        <p:sp>
          <p:nvSpPr>
            <p:cNvPr id="27" name="Text 19">
              <a:extLst>
                <a:ext uri="{FF2B5EF4-FFF2-40B4-BE49-F238E27FC236}">
                  <a16:creationId xmlns:a16="http://schemas.microsoft.com/office/drawing/2014/main" id="{E4F99071-208D-FB45-F169-A2C0B16822C7}"/>
                </a:ext>
              </a:extLst>
            </p:cNvPr>
            <p:cNvSpPr/>
            <p:nvPr/>
          </p:nvSpPr>
          <p:spPr>
            <a:xfrm>
              <a:off x="281870" y="5206126"/>
              <a:ext cx="189309" cy="2788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215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4</a:t>
              </a:r>
              <a:endParaRPr lang="en-US" sz="2150" dirty="0"/>
            </a:p>
          </p:txBody>
        </p:sp>
        <p:sp>
          <p:nvSpPr>
            <p:cNvPr id="28" name="Text 20">
              <a:extLst>
                <a:ext uri="{FF2B5EF4-FFF2-40B4-BE49-F238E27FC236}">
                  <a16:creationId xmlns:a16="http://schemas.microsoft.com/office/drawing/2014/main" id="{04876C86-F6BF-804D-4444-D6F496FA4922}"/>
                </a:ext>
              </a:extLst>
            </p:cNvPr>
            <p:cNvSpPr/>
            <p:nvPr/>
          </p:nvSpPr>
          <p:spPr>
            <a:xfrm>
              <a:off x="1501189" y="5089921"/>
              <a:ext cx="2323862" cy="2905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kern="0" spc="-18" dirty="0">
                  <a:solidFill>
                    <a:srgbClr val="3D383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Refine</a:t>
              </a:r>
              <a:endPara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 21">
              <a:extLst>
                <a:ext uri="{FF2B5EF4-FFF2-40B4-BE49-F238E27FC236}">
                  <a16:creationId xmlns:a16="http://schemas.microsoft.com/office/drawing/2014/main" id="{37CF992D-2494-A6B4-0E51-DB1C81AB7709}"/>
                </a:ext>
              </a:extLst>
            </p:cNvPr>
            <p:cNvSpPr/>
            <p:nvPr/>
          </p:nvSpPr>
          <p:spPr>
            <a:xfrm>
              <a:off x="1501189" y="5503068"/>
              <a:ext cx="6281261" cy="3068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Implement changes. Iterate on designs.</a:t>
              </a:r>
              <a:endParaRPr lang="en-US" sz="1600" dirty="0"/>
            </a:p>
          </p:txBody>
        </p:sp>
      </p:grp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66C84594-0395-0FC1-5CA5-C09726559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30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EC75F5-C73A-F420-D1B1-2ED170FACA39}"/>
              </a:ext>
            </a:extLst>
          </p:cNvPr>
          <p:cNvSpPr txBox="1"/>
          <p:nvPr/>
        </p:nvSpPr>
        <p:spPr>
          <a:xfrm>
            <a:off x="1829849" y="1899904"/>
            <a:ext cx="3312116" cy="2934031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A1C4F3F-9477-7B5E-D9E2-A0270233E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219117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CF20D-EA5F-0674-7F3A-5FEFB84AB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5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C7C25-BB5F-8914-7D2A-3D969508B1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Learning Outcomes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77A4763-3137-E758-DB73-9CF5CDA6F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76324291"/>
              </p:ext>
            </p:extLst>
          </p:nvPr>
        </p:nvGraphicFramePr>
        <p:xfrm>
          <a:off x="1711171" y="2561608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242870F-206F-7198-7317-1CA9E7E387E5}"/>
              </a:ext>
            </a:extLst>
          </p:cNvPr>
          <p:cNvGrpSpPr/>
          <p:nvPr/>
        </p:nvGrpSpPr>
        <p:grpSpPr>
          <a:xfrm>
            <a:off x="0" y="6485363"/>
            <a:ext cx="12092004" cy="394346"/>
            <a:chOff x="0" y="6485363"/>
            <a:chExt cx="12092004" cy="3943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432295-9E7A-938A-A17B-8B9CFB8C9179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BD0AE985-91ED-E308-9775-A184E8714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A3079-65E0-961A-2A64-6D19B0BC6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4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FF3B8-275F-DE55-9301-C21973EEA9D8}"/>
              </a:ext>
            </a:extLst>
          </p:cNvPr>
          <p:cNvSpPr txBox="1"/>
          <p:nvPr/>
        </p:nvSpPr>
        <p:spPr>
          <a:xfrm>
            <a:off x="914400" y="1492898"/>
            <a:ext cx="5295569" cy="77213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lnSpcReduction="100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What is Prototyping?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group of different electronic devices&#10;&#10;Description automatically generated">
            <a:extLst>
              <a:ext uri="{FF2B5EF4-FFF2-40B4-BE49-F238E27FC236}">
                <a16:creationId xmlns:a16="http://schemas.microsoft.com/office/drawing/2014/main" id="{4E258108-C0DE-C7C4-9E90-5753B41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73130" y="1266878"/>
            <a:ext cx="3774974" cy="2831230"/>
          </a:xfrm>
          <a:prstGeom prst="round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93E4B89F-A896-4D0A-6707-504B4A6F9987}"/>
              </a:ext>
            </a:extLst>
          </p:cNvPr>
          <p:cNvSpPr/>
          <p:nvPr/>
        </p:nvSpPr>
        <p:spPr>
          <a:xfrm>
            <a:off x="914400" y="283154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i="1" u="sng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Models:</a:t>
            </a:r>
            <a:endParaRPr lang="en-US" sz="2200" b="1" i="1" u="sng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F47AF05-639C-AA20-0971-21E30F8CD179}"/>
              </a:ext>
            </a:extLst>
          </p:cNvPr>
          <p:cNvSpPr/>
          <p:nvPr/>
        </p:nvSpPr>
        <p:spPr>
          <a:xfrm>
            <a:off x="914400" y="3429000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Prototyping creates interactive models. These models simulate the final product. Users can test features. This provides valuable feedback early.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DE59546-18D3-F82F-6935-526EC27F5F76}"/>
              </a:ext>
            </a:extLst>
          </p:cNvPr>
          <p:cNvSpPr/>
          <p:nvPr/>
        </p:nvSpPr>
        <p:spPr>
          <a:xfrm>
            <a:off x="914400" y="488219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i="1" u="sng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Testing</a:t>
            </a:r>
            <a:endParaRPr lang="en-US" sz="2200" i="1" u="sng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F812F8B-D679-375D-8F2C-BEE344C5E29A}"/>
              </a:ext>
            </a:extLst>
          </p:cNvPr>
          <p:cNvSpPr/>
          <p:nvPr/>
        </p:nvSpPr>
        <p:spPr>
          <a:xfrm>
            <a:off x="914400" y="5479650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Prototyping allows for early testing. It helps in identifying potential issues. This is done before full development. This saves time and resources.</a:t>
            </a:r>
            <a:endParaRPr lang="en-US" sz="1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A111F-1F47-D458-0E84-AC9CE7189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8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3838C0-0028-C038-1C27-5BC2E66D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6591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F44EB4E-38EA-541F-3CAE-7D1C624C383C}"/>
              </a:ext>
            </a:extLst>
          </p:cNvPr>
          <p:cNvSpPr/>
          <p:nvPr/>
        </p:nvSpPr>
        <p:spPr>
          <a:xfrm>
            <a:off x="258859" y="2727722"/>
            <a:ext cx="797159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Benefits of Prototyping</a:t>
            </a:r>
            <a:endParaRPr lang="en-US" sz="4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898E07-31C7-2AC7-768C-EF28B42BA708}"/>
              </a:ext>
            </a:extLst>
          </p:cNvPr>
          <p:cNvGrpSpPr/>
          <p:nvPr/>
        </p:nvGrpSpPr>
        <p:grpSpPr>
          <a:xfrm>
            <a:off x="100238" y="3590804"/>
            <a:ext cx="12091761" cy="2349461"/>
            <a:chOff x="863798" y="5157311"/>
            <a:chExt cx="12902684" cy="2349461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37D6439B-AD34-5597-2D85-2E86EED304F5}"/>
                </a:ext>
              </a:extLst>
            </p:cNvPr>
            <p:cNvSpPr/>
            <p:nvPr/>
          </p:nvSpPr>
          <p:spPr>
            <a:xfrm>
              <a:off x="863798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24" name="Text 2">
              <a:extLst>
                <a:ext uri="{FF2B5EF4-FFF2-40B4-BE49-F238E27FC236}">
                  <a16:creationId xmlns:a16="http://schemas.microsoft.com/office/drawing/2014/main" id="{889B67A6-5142-FC12-1A6D-D82E7FF3913F}"/>
                </a:ext>
              </a:extLst>
            </p:cNvPr>
            <p:cNvSpPr/>
            <p:nvPr/>
          </p:nvSpPr>
          <p:spPr>
            <a:xfrm>
              <a:off x="1077158" y="5266611"/>
              <a:ext cx="128588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1</a:t>
              </a:r>
              <a:endParaRPr lang="en-US" sz="2000" dirty="0"/>
            </a:p>
          </p:txBody>
        </p:sp>
        <p:sp>
          <p:nvSpPr>
            <p:cNvPr id="25" name="Text 3">
              <a:extLst>
                <a:ext uri="{FF2B5EF4-FFF2-40B4-BE49-F238E27FC236}">
                  <a16:creationId xmlns:a16="http://schemas.microsoft.com/office/drawing/2014/main" id="{F79EDC14-DC5D-6CB6-3954-8D3D21701EB6}"/>
                </a:ext>
              </a:extLst>
            </p:cNvPr>
            <p:cNvSpPr/>
            <p:nvPr/>
          </p:nvSpPr>
          <p:spPr>
            <a:xfrm>
              <a:off x="1665923" y="515731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User Feedback</a:t>
              </a:r>
              <a:endParaRPr lang="en-US" sz="1400" dirty="0"/>
            </a:p>
          </p:txBody>
        </p:sp>
        <p:sp>
          <p:nvSpPr>
            <p:cNvPr id="26" name="Text 4">
              <a:extLst>
                <a:ext uri="{FF2B5EF4-FFF2-40B4-BE49-F238E27FC236}">
                  <a16:creationId xmlns:a16="http://schemas.microsoft.com/office/drawing/2014/main" id="{619FC601-1F7A-8FDA-D937-D99383689514}"/>
                </a:ext>
              </a:extLst>
            </p:cNvPr>
            <p:cNvSpPr/>
            <p:nvPr/>
          </p:nvSpPr>
          <p:spPr>
            <a:xfrm>
              <a:off x="1665923" y="5655945"/>
              <a:ext cx="3334226" cy="18508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6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Gather user feedback early. This ensures the final product meets user needs. Make necessary adjustments and improvements.</a:t>
              </a:r>
              <a:endParaRPr lang="en-US" sz="1600" dirty="0"/>
            </a:p>
          </p:txBody>
        </p:sp>
        <p:sp>
          <p:nvSpPr>
            <p:cNvPr id="27" name="Shape 5">
              <a:extLst>
                <a:ext uri="{FF2B5EF4-FFF2-40B4-BE49-F238E27FC236}">
                  <a16:creationId xmlns:a16="http://schemas.microsoft.com/office/drawing/2014/main" id="{2A8557F2-8CE6-57D7-0739-5732C6E2107B}"/>
                </a:ext>
              </a:extLst>
            </p:cNvPr>
            <p:cNvSpPr/>
            <p:nvPr/>
          </p:nvSpPr>
          <p:spPr>
            <a:xfrm>
              <a:off x="5246965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28" name="Text 6">
              <a:extLst>
                <a:ext uri="{FF2B5EF4-FFF2-40B4-BE49-F238E27FC236}">
                  <a16:creationId xmlns:a16="http://schemas.microsoft.com/office/drawing/2014/main" id="{26BBC1DD-A71D-D9E5-8B89-2003547FD15A}"/>
                </a:ext>
              </a:extLst>
            </p:cNvPr>
            <p:cNvSpPr/>
            <p:nvPr/>
          </p:nvSpPr>
          <p:spPr>
            <a:xfrm>
              <a:off x="5426988" y="5266611"/>
              <a:ext cx="195263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2</a:t>
              </a:r>
              <a:endParaRPr lang="en-US" sz="2000" dirty="0"/>
            </a:p>
          </p:txBody>
        </p:sp>
        <p:sp>
          <p:nvSpPr>
            <p:cNvPr id="29" name="Text 7">
              <a:extLst>
                <a:ext uri="{FF2B5EF4-FFF2-40B4-BE49-F238E27FC236}">
                  <a16:creationId xmlns:a16="http://schemas.microsoft.com/office/drawing/2014/main" id="{C2DE11DA-089E-2947-6683-0A687261DDF4}"/>
                </a:ext>
              </a:extLst>
            </p:cNvPr>
            <p:cNvSpPr/>
            <p:nvPr/>
          </p:nvSpPr>
          <p:spPr>
            <a:xfrm>
              <a:off x="6049089" y="515731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Cost Reduction</a:t>
              </a:r>
              <a:endParaRPr lang="en-US" sz="1400" dirty="0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39AB198B-B096-1F8C-F489-41D2CC991CDD}"/>
                </a:ext>
              </a:extLst>
            </p:cNvPr>
            <p:cNvSpPr/>
            <p:nvPr/>
          </p:nvSpPr>
          <p:spPr>
            <a:xfrm>
              <a:off x="6049089" y="5655945"/>
              <a:ext cx="3334226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6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Identify and fix design flaws early. This reduces development costs. It avoids costly revisions later in the process.</a:t>
              </a:r>
              <a:endParaRPr lang="en-US" sz="1600" dirty="0"/>
            </a:p>
          </p:txBody>
        </p:sp>
        <p:sp>
          <p:nvSpPr>
            <p:cNvPr id="31" name="Shape 9">
              <a:extLst>
                <a:ext uri="{FF2B5EF4-FFF2-40B4-BE49-F238E27FC236}">
                  <a16:creationId xmlns:a16="http://schemas.microsoft.com/office/drawing/2014/main" id="{462883FC-1972-E6F2-02FC-14184150354A}"/>
                </a:ext>
              </a:extLst>
            </p:cNvPr>
            <p:cNvSpPr/>
            <p:nvPr/>
          </p:nvSpPr>
          <p:spPr>
            <a:xfrm>
              <a:off x="9630132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32" name="Text 10">
              <a:extLst>
                <a:ext uri="{FF2B5EF4-FFF2-40B4-BE49-F238E27FC236}">
                  <a16:creationId xmlns:a16="http://schemas.microsoft.com/office/drawing/2014/main" id="{084415E2-696A-01E9-9ED5-6703271BEADD}"/>
                </a:ext>
              </a:extLst>
            </p:cNvPr>
            <p:cNvSpPr/>
            <p:nvPr/>
          </p:nvSpPr>
          <p:spPr>
            <a:xfrm>
              <a:off x="9809798" y="5266611"/>
              <a:ext cx="195858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3</a:t>
              </a:r>
              <a:endParaRPr lang="en-US" sz="2000" dirty="0"/>
            </a:p>
          </p:txBody>
        </p:sp>
        <p:sp>
          <p:nvSpPr>
            <p:cNvPr id="33" name="Text 11">
              <a:extLst>
                <a:ext uri="{FF2B5EF4-FFF2-40B4-BE49-F238E27FC236}">
                  <a16:creationId xmlns:a16="http://schemas.microsoft.com/office/drawing/2014/main" id="{7F6A6E00-B088-241D-9FCC-B0D7BBF709EB}"/>
                </a:ext>
              </a:extLst>
            </p:cNvPr>
            <p:cNvSpPr/>
            <p:nvPr/>
          </p:nvSpPr>
          <p:spPr>
            <a:xfrm>
              <a:off x="10432256" y="5157311"/>
              <a:ext cx="3334226" cy="7012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Stakeholder Alignment</a:t>
              </a:r>
              <a:endParaRPr lang="en-US" sz="1400" dirty="0"/>
            </a:p>
          </p:txBody>
        </p:sp>
        <p:sp>
          <p:nvSpPr>
            <p:cNvPr id="34" name="Text 12">
              <a:extLst>
                <a:ext uri="{FF2B5EF4-FFF2-40B4-BE49-F238E27FC236}">
                  <a16:creationId xmlns:a16="http://schemas.microsoft.com/office/drawing/2014/main" id="{796A6E32-6AAD-8C39-2A5D-03D6735D4BC1}"/>
                </a:ext>
              </a:extLst>
            </p:cNvPr>
            <p:cNvSpPr/>
            <p:nvPr/>
          </p:nvSpPr>
          <p:spPr>
            <a:xfrm>
              <a:off x="10424699" y="5568103"/>
              <a:ext cx="3139424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6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Visualize the product for stakeholders. Gain their buy-in and ensure alignment. Everyone understands the vision.</a:t>
              </a:r>
              <a:endParaRPr lang="en-US" sz="1600" dirty="0"/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4C4EFAC7-292E-0BD7-3B79-837D0FFFD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08DD6AD-BD96-16B8-B046-A4AD55D3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27432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09EA1A5-D75A-FFDE-11A6-4614C2850C22}"/>
              </a:ext>
            </a:extLst>
          </p:cNvPr>
          <p:cNvSpPr/>
          <p:nvPr/>
        </p:nvSpPr>
        <p:spPr>
          <a:xfrm>
            <a:off x="552928" y="2862858"/>
            <a:ext cx="581910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6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 for Prototyping</a:t>
            </a:r>
            <a:endParaRPr lang="en-US" sz="36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6B05C772-00A5-22DA-3FCF-63ABA4AF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8" y="3934301"/>
            <a:ext cx="592999" cy="616982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A0A42FEF-D56D-03D3-D394-CFB13E901808}"/>
              </a:ext>
            </a:extLst>
          </p:cNvPr>
          <p:cNvSpPr/>
          <p:nvPr/>
        </p:nvSpPr>
        <p:spPr>
          <a:xfrm>
            <a:off x="552928" y="4798100"/>
            <a:ext cx="26958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Figma</a:t>
            </a: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146546D-C7CF-0AF0-2803-E518DCB894BD}"/>
              </a:ext>
            </a:extLst>
          </p:cNvPr>
          <p:cNvSpPr/>
          <p:nvPr/>
        </p:nvSpPr>
        <p:spPr>
          <a:xfrm>
            <a:off x="552929" y="5296733"/>
            <a:ext cx="554307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Collaborative design tool. It's used for creating interactive prototypes. It offers real-time collaboration.</a:t>
            </a:r>
            <a:endParaRPr lang="en-US" sz="16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3746639A-645D-D292-5B44-25603E39E0CF}"/>
              </a:ext>
            </a:extLst>
          </p:cNvPr>
          <p:cNvSpPr/>
          <p:nvPr/>
        </p:nvSpPr>
        <p:spPr>
          <a:xfrm>
            <a:off x="7189353" y="4798100"/>
            <a:ext cx="26958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Adobe XD</a:t>
            </a:r>
            <a:endParaRPr lang="en-US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D062C762-AF16-5BA2-F0FB-95A3F8B19166}"/>
              </a:ext>
            </a:extLst>
          </p:cNvPr>
          <p:cNvSpPr/>
          <p:nvPr/>
        </p:nvSpPr>
        <p:spPr>
          <a:xfrm>
            <a:off x="7189353" y="5296733"/>
            <a:ext cx="500264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Powerful prototyping tool from Adobe. It integrates with other Adobe products. It provides advanced features.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7F5126-4998-6F1B-AA24-3DCA62D28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77" y="3777199"/>
            <a:ext cx="931186" cy="931186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A18C26F-27E9-2969-2D56-A1183D0A8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3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7416403" cy="6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2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Comparison Between Figma and Adobe XD</a:t>
            </a:r>
            <a:endParaRPr lang="en-US" sz="2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46CE074-DCC1-CF42-3AF2-05B953B4FE36}"/>
              </a:ext>
            </a:extLst>
          </p:cNvPr>
          <p:cNvSpPr/>
          <p:nvPr/>
        </p:nvSpPr>
        <p:spPr>
          <a:xfrm>
            <a:off x="219844" y="1553065"/>
            <a:ext cx="7416403" cy="4236720"/>
          </a:xfrm>
          <a:prstGeom prst="roundRect">
            <a:avLst>
              <a:gd name="adj" fmla="val 8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C34096A-8223-A344-3B01-E49E9A32CDEC}"/>
              </a:ext>
            </a:extLst>
          </p:cNvPr>
          <p:cNvSpPr/>
          <p:nvPr/>
        </p:nvSpPr>
        <p:spPr>
          <a:xfrm>
            <a:off x="235084" y="1568305"/>
            <a:ext cx="7385090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FDFAEF8-09E4-5EB7-1817-377474337E1F}"/>
              </a:ext>
            </a:extLst>
          </p:cNvPr>
          <p:cNvSpPr/>
          <p:nvPr/>
        </p:nvSpPr>
        <p:spPr>
          <a:xfrm>
            <a:off x="482854" y="1723920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4C94520-D847-ED71-1ECF-E49218FDA1D2}"/>
              </a:ext>
            </a:extLst>
          </p:cNvPr>
          <p:cNvSpPr/>
          <p:nvPr/>
        </p:nvSpPr>
        <p:spPr>
          <a:xfrm>
            <a:off x="2948043" y="1723920"/>
            <a:ext cx="19601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Figma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CFB3106-263B-D8B8-110E-5D125A85AD38}"/>
              </a:ext>
            </a:extLst>
          </p:cNvPr>
          <p:cNvSpPr/>
          <p:nvPr/>
        </p:nvSpPr>
        <p:spPr>
          <a:xfrm>
            <a:off x="5409422" y="1723920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Adobe XD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2CE169D1-4185-AEE0-421F-24CBE159A250}"/>
              </a:ext>
            </a:extLst>
          </p:cNvPr>
          <p:cNvSpPr/>
          <p:nvPr/>
        </p:nvSpPr>
        <p:spPr>
          <a:xfrm>
            <a:off x="235084" y="2249700"/>
            <a:ext cx="7385090" cy="14217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D17171F-74FA-C995-9475-10C66209D93C}"/>
              </a:ext>
            </a:extLst>
          </p:cNvPr>
          <p:cNvSpPr/>
          <p:nvPr/>
        </p:nvSpPr>
        <p:spPr>
          <a:xfrm>
            <a:off x="482854" y="2405315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EECB45D9-CCEA-BED5-9629-E4916317A2A7}"/>
              </a:ext>
            </a:extLst>
          </p:cNvPr>
          <p:cNvSpPr/>
          <p:nvPr/>
        </p:nvSpPr>
        <p:spPr>
          <a:xfrm>
            <a:off x="2948043" y="2405315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Excellent real-time collaboration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F9DE08FF-A5DB-11DB-6557-4B5B6485295A}"/>
              </a:ext>
            </a:extLst>
          </p:cNvPr>
          <p:cNvSpPr/>
          <p:nvPr/>
        </p:nvSpPr>
        <p:spPr>
          <a:xfrm>
            <a:off x="5409422" y="2405315"/>
            <a:ext cx="196393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Good collaboration features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88A0EABC-ACFA-B4E0-53A4-7574E7DAAFD3}"/>
              </a:ext>
            </a:extLst>
          </p:cNvPr>
          <p:cNvSpPr/>
          <p:nvPr/>
        </p:nvSpPr>
        <p:spPr>
          <a:xfrm>
            <a:off x="235084" y="3671425"/>
            <a:ext cx="7385090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8E895A43-F7D7-BEBF-ACD3-3A74EB9B56A8}"/>
              </a:ext>
            </a:extLst>
          </p:cNvPr>
          <p:cNvSpPr/>
          <p:nvPr/>
        </p:nvSpPr>
        <p:spPr>
          <a:xfrm>
            <a:off x="482854" y="3827040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BCC20AAB-C6E3-756C-3263-25F24C30BFAA}"/>
              </a:ext>
            </a:extLst>
          </p:cNvPr>
          <p:cNvSpPr/>
          <p:nvPr/>
        </p:nvSpPr>
        <p:spPr>
          <a:xfrm>
            <a:off x="2948043" y="3827040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integration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437DD207-F0EC-A8D9-9FCB-D339A825E045}"/>
              </a:ext>
            </a:extLst>
          </p:cNvPr>
          <p:cNvSpPr/>
          <p:nvPr/>
        </p:nvSpPr>
        <p:spPr>
          <a:xfrm>
            <a:off x="5409422" y="3827040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with Adobe products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Shape 14">
            <a:extLst>
              <a:ext uri="{FF2B5EF4-FFF2-40B4-BE49-F238E27FC236}">
                <a16:creationId xmlns:a16="http://schemas.microsoft.com/office/drawing/2014/main" id="{70850A82-D574-6541-E27B-1BCA7CD4282B}"/>
              </a:ext>
            </a:extLst>
          </p:cNvPr>
          <p:cNvSpPr/>
          <p:nvPr/>
        </p:nvSpPr>
        <p:spPr>
          <a:xfrm>
            <a:off x="235084" y="4722985"/>
            <a:ext cx="7385090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15">
            <a:extLst>
              <a:ext uri="{FF2B5EF4-FFF2-40B4-BE49-F238E27FC236}">
                <a16:creationId xmlns:a16="http://schemas.microsoft.com/office/drawing/2014/main" id="{EF461B3D-3C36-490A-403F-8855F521595F}"/>
              </a:ext>
            </a:extLst>
          </p:cNvPr>
          <p:cNvSpPr/>
          <p:nvPr/>
        </p:nvSpPr>
        <p:spPr>
          <a:xfrm>
            <a:off x="482854" y="4878600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16">
            <a:extLst>
              <a:ext uri="{FF2B5EF4-FFF2-40B4-BE49-F238E27FC236}">
                <a16:creationId xmlns:a16="http://schemas.microsoft.com/office/drawing/2014/main" id="{EDB0CE56-69AA-5A05-F858-21EC3CED872B}"/>
              </a:ext>
            </a:extLst>
          </p:cNvPr>
          <p:cNvSpPr/>
          <p:nvPr/>
        </p:nvSpPr>
        <p:spPr>
          <a:xfrm>
            <a:off x="2948043" y="4878600"/>
            <a:ext cx="19601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Free plan available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43E4234-E573-EE62-FF00-15305450923B}"/>
              </a:ext>
            </a:extLst>
          </p:cNvPr>
          <p:cNvSpPr/>
          <p:nvPr/>
        </p:nvSpPr>
        <p:spPr>
          <a:xfrm>
            <a:off x="5409422" y="4878600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 of Adobe Creative Cloud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C9DC3413-7253-DC29-83FE-A34A3B64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091" y="-37106"/>
            <a:ext cx="4341437" cy="6895106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C468EA1-F81F-FDFE-989B-B6EA19784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7416403" cy="6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240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Wireframing: The Backbone of User Experience</a:t>
            </a: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298289-1CA0-BEE8-A80A-5FA65F76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70" y="0"/>
            <a:ext cx="4274324" cy="6857999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01DF7A12-5C99-96C5-4308-A589EE6C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5" y="1409294"/>
            <a:ext cx="1124783" cy="1578769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5CB9BD98-448F-9C6D-54F6-46CDD2525CBC}"/>
              </a:ext>
            </a:extLst>
          </p:cNvPr>
          <p:cNvSpPr/>
          <p:nvPr/>
        </p:nvSpPr>
        <p:spPr>
          <a:xfrm>
            <a:off x="1636252" y="1634203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kern="0" spc="-2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Basic Structure</a:t>
            </a:r>
            <a:endParaRPr lang="en-US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8B525EA-06D4-043F-72E2-33D96CDFDBF4}"/>
              </a:ext>
            </a:extLst>
          </p:cNvPr>
          <p:cNvSpPr/>
          <p:nvPr/>
        </p:nvSpPr>
        <p:spPr>
          <a:xfrm>
            <a:off x="1636252" y="2088545"/>
            <a:ext cx="610707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Wireframes outline the basic structure. They show the layout of a webpage or app screen.</a:t>
            </a:r>
            <a:endParaRPr lang="en-US" sz="160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15CA70A-DE63-8C91-9344-A42400D57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45" y="2988063"/>
            <a:ext cx="1124783" cy="1578769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89E653CB-1A2F-B795-F1C7-FC707FE08985}"/>
              </a:ext>
            </a:extLst>
          </p:cNvPr>
          <p:cNvSpPr/>
          <p:nvPr/>
        </p:nvSpPr>
        <p:spPr>
          <a:xfrm>
            <a:off x="1636252" y="3212972"/>
            <a:ext cx="25597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kern="0" spc="-2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Placement</a:t>
            </a:r>
            <a:endParaRPr lang="en-US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E7BEF09-707A-33F0-E87C-9B2CCC1B6E8E}"/>
              </a:ext>
            </a:extLst>
          </p:cNvPr>
          <p:cNvSpPr/>
          <p:nvPr/>
        </p:nvSpPr>
        <p:spPr>
          <a:xfrm>
            <a:off x="1636252" y="3667314"/>
            <a:ext cx="610707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define where content goes. Images, text, and interactive elements are shown.</a:t>
            </a:r>
            <a:endParaRPr lang="en-US" sz="1600" dirty="0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A4788B0B-2CFA-97AF-660A-F853B34C6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45" y="4566831"/>
            <a:ext cx="1124783" cy="1578769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876073C1-135A-D703-47C2-CCEB5DDA791E}"/>
              </a:ext>
            </a:extLst>
          </p:cNvPr>
          <p:cNvSpPr/>
          <p:nvPr/>
        </p:nvSpPr>
        <p:spPr>
          <a:xfrm>
            <a:off x="1636252" y="47917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kern="0" spc="-2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Flow</a:t>
            </a:r>
            <a:endParaRPr lang="en-US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1AF12CEF-8E6A-D92B-1400-76AC9D1BAABC}"/>
              </a:ext>
            </a:extLst>
          </p:cNvPr>
          <p:cNvSpPr/>
          <p:nvPr/>
        </p:nvSpPr>
        <p:spPr>
          <a:xfrm>
            <a:off x="1636252" y="5246083"/>
            <a:ext cx="610707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Wireframes map out user flow. They show how users will navigate. This ensures usability.</a:t>
            </a:r>
            <a:endParaRPr lang="en-US" sz="160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84AC0BF-F9DF-64AB-6CE5-6AC42F5CA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70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7416403" cy="6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Wireframe Fidelity Levels</a:t>
            </a:r>
            <a:endParaRPr lang="en-US" sz="240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937008E1-FC04-EA9E-C9C3-9DB07530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2" y="1714897"/>
            <a:ext cx="3315097" cy="2268141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E9145DE4-BA2D-0C05-25E5-5E491AE81E3C}"/>
              </a:ext>
            </a:extLst>
          </p:cNvPr>
          <p:cNvSpPr/>
          <p:nvPr/>
        </p:nvSpPr>
        <p:spPr>
          <a:xfrm>
            <a:off x="661492" y="41956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Low-Fidelity</a:t>
            </a:r>
            <a:endParaRPr lang="en-US" sz="1833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7BA66C62-C746-6EB7-8CCB-42C3749EBB73}"/>
              </a:ext>
            </a:extLst>
          </p:cNvPr>
          <p:cNvSpPr/>
          <p:nvPr/>
        </p:nvSpPr>
        <p:spPr>
          <a:xfrm>
            <a:off x="661492" y="4679950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Pros: Quick to create. Focuses on basic layout.</a:t>
            </a:r>
            <a:endParaRPr lang="en-US" sz="1458" dirty="0"/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3014ADBC-A5ED-E9C7-EC67-4D5F667C4B44}"/>
              </a:ext>
            </a:extLst>
          </p:cNvPr>
          <p:cNvSpPr/>
          <p:nvPr/>
        </p:nvSpPr>
        <p:spPr>
          <a:xfrm>
            <a:off x="661492" y="54548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Cons: Lacks detail. Can be misinterpreted.</a:t>
            </a:r>
            <a:endParaRPr lang="en-US" sz="1458" dirty="0"/>
          </a:p>
        </p:txBody>
      </p:sp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4C9A4066-A855-2DCF-23C7-35FCEF32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07" y="1714897"/>
            <a:ext cx="3315097" cy="2268141"/>
          </a:xfrm>
          <a:prstGeom prst="rect">
            <a:avLst/>
          </a:prstGeom>
        </p:spPr>
      </p:pic>
      <p:sp>
        <p:nvSpPr>
          <p:cNvPr id="37" name="Text 4">
            <a:extLst>
              <a:ext uri="{FF2B5EF4-FFF2-40B4-BE49-F238E27FC236}">
                <a16:creationId xmlns:a16="http://schemas.microsoft.com/office/drawing/2014/main" id="{5AF3D135-A8E7-DCA5-CF10-C5EC3014AF0C}"/>
              </a:ext>
            </a:extLst>
          </p:cNvPr>
          <p:cNvSpPr/>
          <p:nvPr/>
        </p:nvSpPr>
        <p:spPr>
          <a:xfrm>
            <a:off x="4444107" y="41956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Mid-Fidelity</a:t>
            </a:r>
            <a:endParaRPr lang="en-US" sz="1833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C2D5B1A3-A06C-3058-BFFD-BBB731570899}"/>
              </a:ext>
            </a:extLst>
          </p:cNvPr>
          <p:cNvSpPr/>
          <p:nvPr/>
        </p:nvSpPr>
        <p:spPr>
          <a:xfrm>
            <a:off x="4444107" y="4679950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Pros: Balances detail. Clearer user flow.</a:t>
            </a:r>
            <a:endParaRPr lang="en-US" sz="1458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59ABE1D9-256D-1F37-D40F-00BA2B474AC9}"/>
              </a:ext>
            </a:extLst>
          </p:cNvPr>
          <p:cNvSpPr/>
          <p:nvPr/>
        </p:nvSpPr>
        <p:spPr>
          <a:xfrm>
            <a:off x="4444107" y="5454849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Cons: Still lacks visual polish.</a:t>
            </a:r>
            <a:endParaRPr lang="en-US" sz="1458" dirty="0"/>
          </a:p>
        </p:txBody>
      </p:sp>
      <p:pic>
        <p:nvPicPr>
          <p:cNvPr id="40" name="Image 2" descr="preencoded.png">
            <a:extLst>
              <a:ext uri="{FF2B5EF4-FFF2-40B4-BE49-F238E27FC236}">
                <a16:creationId xmlns:a16="http://schemas.microsoft.com/office/drawing/2014/main" id="{F7322D11-0F3D-7666-93F2-3913A9B36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722" y="1714897"/>
            <a:ext cx="3315097" cy="2268141"/>
          </a:xfrm>
          <a:prstGeom prst="rect">
            <a:avLst/>
          </a:prstGeom>
        </p:spPr>
      </p:pic>
      <p:sp>
        <p:nvSpPr>
          <p:cNvPr id="41" name="Text 7">
            <a:extLst>
              <a:ext uri="{FF2B5EF4-FFF2-40B4-BE49-F238E27FC236}">
                <a16:creationId xmlns:a16="http://schemas.microsoft.com/office/drawing/2014/main" id="{F6650667-C8AF-3424-7384-9A172A8D2E51}"/>
              </a:ext>
            </a:extLst>
          </p:cNvPr>
          <p:cNvSpPr/>
          <p:nvPr/>
        </p:nvSpPr>
        <p:spPr>
          <a:xfrm>
            <a:off x="8226723" y="41956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High-Fidelity</a:t>
            </a:r>
            <a:endParaRPr lang="en-US" sz="1833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890C1FBB-9203-0B9D-C56C-72058DDD870C}"/>
              </a:ext>
            </a:extLst>
          </p:cNvPr>
          <p:cNvSpPr/>
          <p:nvPr/>
        </p:nvSpPr>
        <p:spPr>
          <a:xfrm>
            <a:off x="8226722" y="4679951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Pros: Very realistic. Great for testing.</a:t>
            </a:r>
            <a:endParaRPr lang="en-US" sz="1458" dirty="0"/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9D6A7A0E-698C-B9E2-3296-29E204F1D063}"/>
              </a:ext>
            </a:extLst>
          </p:cNvPr>
          <p:cNvSpPr/>
          <p:nvPr/>
        </p:nvSpPr>
        <p:spPr>
          <a:xfrm>
            <a:off x="8226722" y="5152431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Cons: Time-consuming. Can distract.</a:t>
            </a:r>
            <a:endParaRPr lang="en-US" sz="1458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BCE31504-BA34-A0B4-33E6-6ADD5F1B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54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B7E6D8-88F3-144E-2C5F-09E9A7169409}"/>
              </a:ext>
            </a:extLst>
          </p:cNvPr>
          <p:cNvSpPr/>
          <p:nvPr/>
        </p:nvSpPr>
        <p:spPr>
          <a:xfrm>
            <a:off x="201324" y="305493"/>
            <a:ext cx="7416403" cy="6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2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Effective Wireframing Techniques</a:t>
            </a: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F17029-F9C3-E2A9-12C4-2F88A152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46" y="0"/>
            <a:ext cx="4373254" cy="6858000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FC5E6467-FA45-619D-A279-BC99599B85EB}"/>
              </a:ext>
            </a:extLst>
          </p:cNvPr>
          <p:cNvSpPr/>
          <p:nvPr/>
        </p:nvSpPr>
        <p:spPr>
          <a:xfrm>
            <a:off x="201204" y="1973408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E9050EA-DCA0-6023-711E-212DA3E364AD}"/>
              </a:ext>
            </a:extLst>
          </p:cNvPr>
          <p:cNvSpPr/>
          <p:nvPr/>
        </p:nvSpPr>
        <p:spPr>
          <a:xfrm>
            <a:off x="448021" y="22202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Keep it Simple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A955AC7-5DC6-B573-C0FE-14F0B480A3BA}"/>
              </a:ext>
            </a:extLst>
          </p:cNvPr>
          <p:cNvSpPr/>
          <p:nvPr/>
        </p:nvSpPr>
        <p:spPr>
          <a:xfrm>
            <a:off x="448021" y="271885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structure and layout. Avoid unnecessary details.</a:t>
            </a:r>
            <a:endParaRPr lang="en-US" sz="19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BE3DD34-CCE1-453A-D489-1470B8579D69}"/>
              </a:ext>
            </a:extLst>
          </p:cNvPr>
          <p:cNvSpPr/>
          <p:nvPr/>
        </p:nvSpPr>
        <p:spPr>
          <a:xfrm>
            <a:off x="4032874" y="1973408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4EF48E7-45CB-5BBD-A658-05AFA0C44E1D}"/>
              </a:ext>
            </a:extLst>
          </p:cNvPr>
          <p:cNvSpPr/>
          <p:nvPr/>
        </p:nvSpPr>
        <p:spPr>
          <a:xfrm>
            <a:off x="4279690" y="22202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Grids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0E7CB34-0EF6-35DC-9CD3-D70A6BF0F01E}"/>
              </a:ext>
            </a:extLst>
          </p:cNvPr>
          <p:cNvSpPr/>
          <p:nvPr/>
        </p:nvSpPr>
        <p:spPr>
          <a:xfrm>
            <a:off x="4279690" y="271885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 consistent alignment. This helps create a clean look.</a:t>
            </a:r>
            <a:endParaRPr lang="en-US" sz="19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3544DB8-3E2E-8AE4-EEDF-9E40B15D594B}"/>
              </a:ext>
            </a:extLst>
          </p:cNvPr>
          <p:cNvSpPr/>
          <p:nvPr/>
        </p:nvSpPr>
        <p:spPr>
          <a:xfrm>
            <a:off x="201324" y="4387222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72FED56-70B6-AABC-3750-DE1943081D59}"/>
              </a:ext>
            </a:extLst>
          </p:cNvPr>
          <p:cNvSpPr/>
          <p:nvPr/>
        </p:nvSpPr>
        <p:spPr>
          <a:xfrm>
            <a:off x="448021" y="4569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Prioritize Content</a:t>
            </a:r>
            <a:endParaRPr lang="en-US" sz="2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DDAC6F8-5314-A30D-3FB2-F0FFBC4ED705}"/>
              </a:ext>
            </a:extLst>
          </p:cNvPr>
          <p:cNvSpPr/>
          <p:nvPr/>
        </p:nvSpPr>
        <p:spPr>
          <a:xfrm>
            <a:off x="448021" y="5068438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 key information. Guide the user's eye.</a:t>
            </a:r>
            <a:endParaRPr lang="en-US" sz="19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041447D-9FC9-A178-B7D1-BC758033B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88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82029"/>
      </a:dk2>
      <a:lt2>
        <a:srgbClr val="E2E2E8"/>
      </a:lt2>
      <a:accent1>
        <a:srgbClr val="A4A51D"/>
      </a:accent1>
      <a:accent2>
        <a:srgbClr val="D58717"/>
      </a:accent2>
      <a:accent3>
        <a:srgbClr val="E74A29"/>
      </a:accent3>
      <a:accent4>
        <a:srgbClr val="D51745"/>
      </a:accent4>
      <a:accent5>
        <a:srgbClr val="E729A6"/>
      </a:accent5>
      <a:accent6>
        <a:srgbClr val="C617D5"/>
      </a:accent6>
      <a:hlink>
        <a:srgbClr val="BF3F7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B76FC0-6365-413D-96BB-85EEBFC4870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568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Meiryo</vt:lpstr>
      <vt:lpstr>Arial</vt:lpstr>
      <vt:lpstr>Calibri</vt:lpstr>
      <vt:lpstr>Corbel</vt:lpstr>
      <vt:lpstr>Crimson Pro Bold</vt:lpstr>
      <vt:lpstr>Montserrat Bold</vt:lpstr>
      <vt:lpstr>Open Sans</vt:lpstr>
      <vt:lpstr>Source Sans Pro</vt:lpstr>
      <vt:lpstr>SketchLinesVTI</vt:lpstr>
      <vt:lpstr>Prototyping and Wireframing: A Powerful Duo for Effective Design</vt:lpstr>
      <vt:lpstr>Learning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ON</dc:creator>
  <cp:lastModifiedBy>Syed Eftasum Alam</cp:lastModifiedBy>
  <cp:revision>2</cp:revision>
  <dcterms:created xsi:type="dcterms:W3CDTF">2025-01-16T17:05:00Z</dcterms:created>
  <dcterms:modified xsi:type="dcterms:W3CDTF">2025-02-08T14:54:38Z</dcterms:modified>
</cp:coreProperties>
</file>